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996" r:id="rId4"/>
    <p:sldMasterId id="2147484020" r:id="rId5"/>
  </p:sldMasterIdLst>
  <p:notesMasterIdLst>
    <p:notesMasterId r:id="rId30"/>
  </p:notesMasterIdLst>
  <p:handoutMasterIdLst>
    <p:handoutMasterId r:id="rId31"/>
  </p:handoutMasterIdLst>
  <p:sldIdLst>
    <p:sldId id="718" r:id="rId6"/>
    <p:sldId id="712" r:id="rId7"/>
    <p:sldId id="1016" r:id="rId8"/>
    <p:sldId id="848" r:id="rId9"/>
    <p:sldId id="849" r:id="rId10"/>
    <p:sldId id="1030" r:id="rId11"/>
    <p:sldId id="1017" r:id="rId12"/>
    <p:sldId id="1018" r:id="rId13"/>
    <p:sldId id="838" r:id="rId14"/>
    <p:sldId id="1023" r:id="rId15"/>
    <p:sldId id="850" r:id="rId16"/>
    <p:sldId id="1031" r:id="rId17"/>
    <p:sldId id="1024" r:id="rId18"/>
    <p:sldId id="855" r:id="rId19"/>
    <p:sldId id="1021" r:id="rId20"/>
    <p:sldId id="1026" r:id="rId21"/>
    <p:sldId id="819" r:id="rId22"/>
    <p:sldId id="1028" r:id="rId23"/>
    <p:sldId id="856" r:id="rId24"/>
    <p:sldId id="1029" r:id="rId25"/>
    <p:sldId id="1035" r:id="rId26"/>
    <p:sldId id="1032" r:id="rId27"/>
    <p:sldId id="1033" r:id="rId28"/>
    <p:sldId id="1020" r:id="rId29"/>
  </p:sldIdLst>
  <p:sldSz cx="9144000" cy="6858000" type="screen4x3"/>
  <p:notesSz cx="7010400" cy="9296400"/>
  <p:defaultTextStyle>
    <a:defPPr>
      <a:defRPr lang="en-US"/>
    </a:defPPr>
    <a:lvl1pPr algn="l" rtl="0" eaLnBrk="0" fontAlgn="base" hangingPunct="0">
      <a:spcBef>
        <a:spcPct val="0"/>
      </a:spcBef>
      <a:spcAft>
        <a:spcPct val="0"/>
      </a:spcAft>
      <a:defRPr sz="2400" kern="1200">
        <a:solidFill>
          <a:schemeClr val="tx1"/>
        </a:solidFill>
        <a:latin typeface="Times" charset="0"/>
        <a:ea typeface="Osaka" charset="0"/>
        <a:cs typeface="Osaka" charset="0"/>
      </a:defRPr>
    </a:lvl1pPr>
    <a:lvl2pPr marL="457200" algn="l" rtl="0" eaLnBrk="0" fontAlgn="base" hangingPunct="0">
      <a:spcBef>
        <a:spcPct val="0"/>
      </a:spcBef>
      <a:spcAft>
        <a:spcPct val="0"/>
      </a:spcAft>
      <a:defRPr sz="2400" kern="1200">
        <a:solidFill>
          <a:schemeClr val="tx1"/>
        </a:solidFill>
        <a:latin typeface="Times" charset="0"/>
        <a:ea typeface="Osaka" charset="0"/>
        <a:cs typeface="Osaka" charset="0"/>
      </a:defRPr>
    </a:lvl2pPr>
    <a:lvl3pPr marL="914400" algn="l" rtl="0" eaLnBrk="0" fontAlgn="base" hangingPunct="0">
      <a:spcBef>
        <a:spcPct val="0"/>
      </a:spcBef>
      <a:spcAft>
        <a:spcPct val="0"/>
      </a:spcAft>
      <a:defRPr sz="2400" kern="1200">
        <a:solidFill>
          <a:schemeClr val="tx1"/>
        </a:solidFill>
        <a:latin typeface="Times" charset="0"/>
        <a:ea typeface="Osaka" charset="0"/>
        <a:cs typeface="Osaka" charset="0"/>
      </a:defRPr>
    </a:lvl3pPr>
    <a:lvl4pPr marL="1371600" algn="l" rtl="0" eaLnBrk="0" fontAlgn="base" hangingPunct="0">
      <a:spcBef>
        <a:spcPct val="0"/>
      </a:spcBef>
      <a:spcAft>
        <a:spcPct val="0"/>
      </a:spcAft>
      <a:defRPr sz="2400" kern="1200">
        <a:solidFill>
          <a:schemeClr val="tx1"/>
        </a:solidFill>
        <a:latin typeface="Times" charset="0"/>
        <a:ea typeface="Osaka" charset="0"/>
        <a:cs typeface="Osaka" charset="0"/>
      </a:defRPr>
    </a:lvl4pPr>
    <a:lvl5pPr marL="1828800" algn="l" rtl="0" eaLnBrk="0" fontAlgn="base" hangingPunct="0">
      <a:spcBef>
        <a:spcPct val="0"/>
      </a:spcBef>
      <a:spcAft>
        <a:spcPct val="0"/>
      </a:spcAft>
      <a:defRPr sz="2400" kern="1200">
        <a:solidFill>
          <a:schemeClr val="tx1"/>
        </a:solidFill>
        <a:latin typeface="Times" charset="0"/>
        <a:ea typeface="Osaka" charset="0"/>
        <a:cs typeface="Osaka" charset="0"/>
      </a:defRPr>
    </a:lvl5pPr>
    <a:lvl6pPr marL="2286000" algn="l" defTabSz="457200" rtl="0" eaLnBrk="1" latinLnBrk="0" hangingPunct="1">
      <a:defRPr sz="2400" kern="1200">
        <a:solidFill>
          <a:schemeClr val="tx1"/>
        </a:solidFill>
        <a:latin typeface="Times" charset="0"/>
        <a:ea typeface="Osaka" charset="0"/>
        <a:cs typeface="Osaka" charset="0"/>
      </a:defRPr>
    </a:lvl6pPr>
    <a:lvl7pPr marL="2743200" algn="l" defTabSz="457200" rtl="0" eaLnBrk="1" latinLnBrk="0" hangingPunct="1">
      <a:defRPr sz="2400" kern="1200">
        <a:solidFill>
          <a:schemeClr val="tx1"/>
        </a:solidFill>
        <a:latin typeface="Times" charset="0"/>
        <a:ea typeface="Osaka" charset="0"/>
        <a:cs typeface="Osaka" charset="0"/>
      </a:defRPr>
    </a:lvl7pPr>
    <a:lvl8pPr marL="3200400" algn="l" defTabSz="457200" rtl="0" eaLnBrk="1" latinLnBrk="0" hangingPunct="1">
      <a:defRPr sz="2400" kern="1200">
        <a:solidFill>
          <a:schemeClr val="tx1"/>
        </a:solidFill>
        <a:latin typeface="Times" charset="0"/>
        <a:ea typeface="Osaka" charset="0"/>
        <a:cs typeface="Osaka" charset="0"/>
      </a:defRPr>
    </a:lvl8pPr>
    <a:lvl9pPr marL="3657600" algn="l" defTabSz="457200" rtl="0" eaLnBrk="1" latinLnBrk="0" hangingPunct="1">
      <a:defRPr sz="2400" kern="1200">
        <a:solidFill>
          <a:schemeClr val="tx1"/>
        </a:solidFill>
        <a:latin typeface="Times" charset="0"/>
        <a:ea typeface="Osaka" charset="0"/>
        <a:cs typeface="Osaka"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leinman, Daniel" initials="KD" lastIdx="2" clrIdx="0">
    <p:extLst>
      <p:ext uri="{19B8F6BF-5375-455C-9EA6-DF929625EA0E}">
        <p15:presenceInfo xmlns:p15="http://schemas.microsoft.com/office/powerpoint/2012/main" userId="S::dlklein@bu.edu::4fa3eb3e-0675-41a0-9f5f-bbdc04f323a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70000"/>
    <a:srgbClr val="266438"/>
    <a:srgbClr val="006699"/>
    <a:srgbClr val="CC66FF"/>
    <a:srgbClr val="34884C"/>
    <a:srgbClr val="6600FF"/>
    <a:srgbClr val="0099CC"/>
    <a:srgbClr val="0099FF"/>
    <a:srgbClr val="797979"/>
    <a:srgbClr val="00CC99"/>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8EA51B3-E840-4750-B514-164C1466B485}" v="8" dt="2022-02-24T23:05:49.01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328"/>
    <p:restoredTop sz="94575"/>
  </p:normalViewPr>
  <p:slideViewPr>
    <p:cSldViewPr snapToGrid="0">
      <p:cViewPr varScale="1">
        <p:scale>
          <a:sx n="103" d="100"/>
          <a:sy n="103" d="100"/>
        </p:scale>
        <p:origin x="872" y="184"/>
      </p:cViewPr>
      <p:guideLst>
        <p:guide orient="horz" pos="2160"/>
        <p:guide pos="2880"/>
      </p:guideLst>
    </p:cSldViewPr>
  </p:slideViewPr>
  <p:notesTextViewPr>
    <p:cViewPr>
      <p:scale>
        <a:sx n="1" d="1"/>
        <a:sy n="1" d="1"/>
      </p:scale>
      <p:origin x="0" y="0"/>
    </p:cViewPr>
  </p:notesTextViewPr>
  <p:sorterViewPr>
    <p:cViewPr>
      <p:scale>
        <a:sx n="100" d="100"/>
        <a:sy n="100" d="100"/>
      </p:scale>
      <p:origin x="0" y="-9720"/>
    </p:cViewPr>
  </p:sorterViewPr>
  <p:notesViewPr>
    <p:cSldViewPr snapToGrid="0">
      <p:cViewPr>
        <p:scale>
          <a:sx n="1" d="2"/>
          <a:sy n="1" d="2"/>
        </p:scale>
        <p:origin x="0" y="0"/>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21" Type="http://schemas.openxmlformats.org/officeDocument/2006/relationships/slide" Target="slides/slide16.xml"/><Relationship Id="rId34" Type="http://schemas.openxmlformats.org/officeDocument/2006/relationships/viewProps" Target="view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presProps" Target="presProps.xml"/><Relationship Id="rId38"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commentAuthors" Target="commentAuthors.xml"/><Relationship Id="rId37" Type="http://schemas.microsoft.com/office/2016/11/relationships/changesInfo" Target="changesInfos/changesInfo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notesMaster" Target="notesMasters/notesMaster1.xml"/><Relationship Id="rId35" Type="http://schemas.openxmlformats.org/officeDocument/2006/relationships/theme" Target="theme/theme1.xml"/><Relationship Id="rId8" Type="http://schemas.openxmlformats.org/officeDocument/2006/relationships/slide" Target="slides/slide3.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erma, Neena" userId="bc2a8b8f-aae0-4a25-a9f7-93663beabf26" providerId="ADAL" clId="{D8EA51B3-E840-4750-B514-164C1466B485}"/>
    <pc:docChg chg="undo custSel addSld delSld modSld delMainMaster">
      <pc:chgData name="Verma, Neena" userId="bc2a8b8f-aae0-4a25-a9f7-93663beabf26" providerId="ADAL" clId="{D8EA51B3-E840-4750-B514-164C1466B485}" dt="2022-02-24T23:08:43.524" v="560" actId="2696"/>
      <pc:docMkLst>
        <pc:docMk/>
      </pc:docMkLst>
      <pc:sldChg chg="delSp modSp mod">
        <pc:chgData name="Verma, Neena" userId="bc2a8b8f-aae0-4a25-a9f7-93663beabf26" providerId="ADAL" clId="{D8EA51B3-E840-4750-B514-164C1466B485}" dt="2022-02-24T23:02:18.239" v="517" actId="20577"/>
        <pc:sldMkLst>
          <pc:docMk/>
          <pc:sldMk cId="3656564778" sldId="712"/>
        </pc:sldMkLst>
        <pc:spChg chg="mod">
          <ac:chgData name="Verma, Neena" userId="bc2a8b8f-aae0-4a25-a9f7-93663beabf26" providerId="ADAL" clId="{D8EA51B3-E840-4750-B514-164C1466B485}" dt="2022-02-24T23:02:18.239" v="517" actId="20577"/>
          <ac:spMkLst>
            <pc:docMk/>
            <pc:sldMk cId="3656564778" sldId="712"/>
            <ac:spMk id="2" creationId="{00000000-0000-0000-0000-000000000000}"/>
          </ac:spMkLst>
        </pc:spChg>
        <pc:picChg chg="del">
          <ac:chgData name="Verma, Neena" userId="bc2a8b8f-aae0-4a25-a9f7-93663beabf26" providerId="ADAL" clId="{D8EA51B3-E840-4750-B514-164C1466B485}" dt="2022-02-24T23:01:49.514" v="504" actId="478"/>
          <ac:picMkLst>
            <pc:docMk/>
            <pc:sldMk cId="3656564778" sldId="712"/>
            <ac:picMk id="10" creationId="{44BDC128-0BBA-8C44-8EEE-C9DE632B7300}"/>
          </ac:picMkLst>
        </pc:picChg>
      </pc:sldChg>
      <pc:sldChg chg="modSp mod">
        <pc:chgData name="Verma, Neena" userId="bc2a8b8f-aae0-4a25-a9f7-93663beabf26" providerId="ADAL" clId="{D8EA51B3-E840-4750-B514-164C1466B485}" dt="2022-02-22T20:10:44.674" v="124" actId="6549"/>
        <pc:sldMkLst>
          <pc:docMk/>
          <pc:sldMk cId="3724322970" sldId="718"/>
        </pc:sldMkLst>
        <pc:spChg chg="mod">
          <ac:chgData name="Verma, Neena" userId="bc2a8b8f-aae0-4a25-a9f7-93663beabf26" providerId="ADAL" clId="{D8EA51B3-E840-4750-B514-164C1466B485}" dt="2022-02-22T20:10:27.496" v="73" actId="20577"/>
          <ac:spMkLst>
            <pc:docMk/>
            <pc:sldMk cId="3724322970" sldId="718"/>
            <ac:spMk id="38916" creationId="{00000000-0000-0000-0000-000000000000}"/>
          </ac:spMkLst>
        </pc:spChg>
        <pc:spChg chg="mod">
          <ac:chgData name="Verma, Neena" userId="bc2a8b8f-aae0-4a25-a9f7-93663beabf26" providerId="ADAL" clId="{D8EA51B3-E840-4750-B514-164C1466B485}" dt="2022-02-22T20:10:44.674" v="124" actId="6549"/>
          <ac:spMkLst>
            <pc:docMk/>
            <pc:sldMk cId="3724322970" sldId="718"/>
            <ac:spMk id="38917" creationId="{00000000-0000-0000-0000-000000000000}"/>
          </ac:spMkLst>
        </pc:spChg>
      </pc:sldChg>
      <pc:sldChg chg="del">
        <pc:chgData name="Verma, Neena" userId="bc2a8b8f-aae0-4a25-a9f7-93663beabf26" providerId="ADAL" clId="{D8EA51B3-E840-4750-B514-164C1466B485}" dt="2022-02-22T20:11:32.958" v="128" actId="2696"/>
        <pc:sldMkLst>
          <pc:docMk/>
          <pc:sldMk cId="309759356" sldId="757"/>
        </pc:sldMkLst>
      </pc:sldChg>
      <pc:sldChg chg="del">
        <pc:chgData name="Verma, Neena" userId="bc2a8b8f-aae0-4a25-a9f7-93663beabf26" providerId="ADAL" clId="{D8EA51B3-E840-4750-B514-164C1466B485}" dt="2022-02-22T20:12:39.629" v="146" actId="2696"/>
        <pc:sldMkLst>
          <pc:docMk/>
          <pc:sldMk cId="3900000546" sldId="814"/>
        </pc:sldMkLst>
      </pc:sldChg>
      <pc:sldChg chg="del">
        <pc:chgData name="Verma, Neena" userId="bc2a8b8f-aae0-4a25-a9f7-93663beabf26" providerId="ADAL" clId="{D8EA51B3-E840-4750-B514-164C1466B485}" dt="2022-02-22T20:12:56.185" v="147" actId="2696"/>
        <pc:sldMkLst>
          <pc:docMk/>
          <pc:sldMk cId="430288121" sldId="815"/>
        </pc:sldMkLst>
      </pc:sldChg>
      <pc:sldChg chg="del">
        <pc:chgData name="Verma, Neena" userId="bc2a8b8f-aae0-4a25-a9f7-93663beabf26" providerId="ADAL" clId="{D8EA51B3-E840-4750-B514-164C1466B485}" dt="2022-02-22T20:12:56.185" v="147" actId="2696"/>
        <pc:sldMkLst>
          <pc:docMk/>
          <pc:sldMk cId="888891188" sldId="816"/>
        </pc:sldMkLst>
      </pc:sldChg>
      <pc:sldChg chg="del">
        <pc:chgData name="Verma, Neena" userId="bc2a8b8f-aae0-4a25-a9f7-93663beabf26" providerId="ADAL" clId="{D8EA51B3-E840-4750-B514-164C1466B485}" dt="2022-02-22T20:12:56.185" v="147" actId="2696"/>
        <pc:sldMkLst>
          <pc:docMk/>
          <pc:sldMk cId="2585539481" sldId="817"/>
        </pc:sldMkLst>
      </pc:sldChg>
      <pc:sldChg chg="del">
        <pc:chgData name="Verma, Neena" userId="bc2a8b8f-aae0-4a25-a9f7-93663beabf26" providerId="ADAL" clId="{D8EA51B3-E840-4750-B514-164C1466B485}" dt="2022-02-22T20:12:56.185" v="147" actId="2696"/>
        <pc:sldMkLst>
          <pc:docMk/>
          <pc:sldMk cId="2254052956" sldId="818"/>
        </pc:sldMkLst>
      </pc:sldChg>
      <pc:sldChg chg="delSp modSp del mod modNotesTx">
        <pc:chgData name="Verma, Neena" userId="bc2a8b8f-aae0-4a25-a9f7-93663beabf26" providerId="ADAL" clId="{D8EA51B3-E840-4750-B514-164C1466B485}" dt="2022-02-24T23:07:53.955" v="546" actId="2696"/>
        <pc:sldMkLst>
          <pc:docMk/>
          <pc:sldMk cId="1350551653" sldId="820"/>
        </pc:sldMkLst>
        <pc:spChg chg="mod">
          <ac:chgData name="Verma, Neena" userId="bc2a8b8f-aae0-4a25-a9f7-93663beabf26" providerId="ADAL" clId="{D8EA51B3-E840-4750-B514-164C1466B485}" dt="2022-02-24T23:04:26.504" v="545"/>
          <ac:spMkLst>
            <pc:docMk/>
            <pc:sldMk cId="1350551653" sldId="820"/>
            <ac:spMk id="2" creationId="{00000000-0000-0000-0000-000000000000}"/>
          </ac:spMkLst>
        </pc:spChg>
        <pc:picChg chg="del">
          <ac:chgData name="Verma, Neena" userId="bc2a8b8f-aae0-4a25-a9f7-93663beabf26" providerId="ADAL" clId="{D8EA51B3-E840-4750-B514-164C1466B485}" dt="2022-02-24T23:03:11.434" v="526" actId="478"/>
          <ac:picMkLst>
            <pc:docMk/>
            <pc:sldMk cId="1350551653" sldId="820"/>
            <ac:picMk id="4" creationId="{44BDC128-0BBA-8C44-8EEE-C9DE632B7300}"/>
          </ac:picMkLst>
        </pc:picChg>
      </pc:sldChg>
      <pc:sldChg chg="delSp modSp del mod modNotesTx">
        <pc:chgData name="Verma, Neena" userId="bc2a8b8f-aae0-4a25-a9f7-93663beabf26" providerId="ADAL" clId="{D8EA51B3-E840-4750-B514-164C1466B485}" dt="2022-02-24T23:07:58.123" v="547" actId="2696"/>
        <pc:sldMkLst>
          <pc:docMk/>
          <pc:sldMk cId="105377522" sldId="821"/>
        </pc:sldMkLst>
        <pc:spChg chg="mod">
          <ac:chgData name="Verma, Neena" userId="bc2a8b8f-aae0-4a25-a9f7-93663beabf26" providerId="ADAL" clId="{D8EA51B3-E840-4750-B514-164C1466B485}" dt="2022-02-24T23:04:26.504" v="545"/>
          <ac:spMkLst>
            <pc:docMk/>
            <pc:sldMk cId="105377522" sldId="821"/>
            <ac:spMk id="2" creationId="{00000000-0000-0000-0000-000000000000}"/>
          </ac:spMkLst>
        </pc:spChg>
        <pc:spChg chg="mod">
          <ac:chgData name="Verma, Neena" userId="bc2a8b8f-aae0-4a25-a9f7-93663beabf26" providerId="ADAL" clId="{D8EA51B3-E840-4750-B514-164C1466B485}" dt="2022-02-22T20:21:56.165" v="416" actId="14100"/>
          <ac:spMkLst>
            <pc:docMk/>
            <pc:sldMk cId="105377522" sldId="821"/>
            <ac:spMk id="8" creationId="{00000000-0000-0000-0000-000000000000}"/>
          </ac:spMkLst>
        </pc:spChg>
        <pc:picChg chg="del">
          <ac:chgData name="Verma, Neena" userId="bc2a8b8f-aae0-4a25-a9f7-93663beabf26" providerId="ADAL" clId="{D8EA51B3-E840-4750-B514-164C1466B485}" dt="2022-02-24T23:03:18.025" v="528" actId="478"/>
          <ac:picMkLst>
            <pc:docMk/>
            <pc:sldMk cId="105377522" sldId="821"/>
            <ac:picMk id="4" creationId="{44BDC128-0BBA-8C44-8EEE-C9DE632B7300}"/>
          </ac:picMkLst>
        </pc:picChg>
      </pc:sldChg>
      <pc:sldChg chg="delSp modSp del mod modNotesTx">
        <pc:chgData name="Verma, Neena" userId="bc2a8b8f-aae0-4a25-a9f7-93663beabf26" providerId="ADAL" clId="{D8EA51B3-E840-4750-B514-164C1466B485}" dt="2022-02-24T23:08:01.397" v="548" actId="2696"/>
        <pc:sldMkLst>
          <pc:docMk/>
          <pc:sldMk cId="1191409719" sldId="823"/>
        </pc:sldMkLst>
        <pc:spChg chg="mod">
          <ac:chgData name="Verma, Neena" userId="bc2a8b8f-aae0-4a25-a9f7-93663beabf26" providerId="ADAL" clId="{D8EA51B3-E840-4750-B514-164C1466B485}" dt="2022-02-24T23:04:26.504" v="545"/>
          <ac:spMkLst>
            <pc:docMk/>
            <pc:sldMk cId="1191409719" sldId="823"/>
            <ac:spMk id="2" creationId="{00000000-0000-0000-0000-000000000000}"/>
          </ac:spMkLst>
        </pc:spChg>
        <pc:picChg chg="del">
          <ac:chgData name="Verma, Neena" userId="bc2a8b8f-aae0-4a25-a9f7-93663beabf26" providerId="ADAL" clId="{D8EA51B3-E840-4750-B514-164C1466B485}" dt="2022-02-24T23:03:21.083" v="529" actId="478"/>
          <ac:picMkLst>
            <pc:docMk/>
            <pc:sldMk cId="1191409719" sldId="823"/>
            <ac:picMk id="4" creationId="{44BDC128-0BBA-8C44-8EEE-C9DE632B7300}"/>
          </ac:picMkLst>
        </pc:picChg>
      </pc:sldChg>
      <pc:sldChg chg="modSp del modNotesTx">
        <pc:chgData name="Verma, Neena" userId="bc2a8b8f-aae0-4a25-a9f7-93663beabf26" providerId="ADAL" clId="{D8EA51B3-E840-4750-B514-164C1466B485}" dt="2022-02-24T23:08:22.433" v="554" actId="2696"/>
        <pc:sldMkLst>
          <pc:docMk/>
          <pc:sldMk cId="246999784" sldId="825"/>
        </pc:sldMkLst>
        <pc:spChg chg="mod">
          <ac:chgData name="Verma, Neena" userId="bc2a8b8f-aae0-4a25-a9f7-93663beabf26" providerId="ADAL" clId="{D8EA51B3-E840-4750-B514-164C1466B485}" dt="2022-02-24T23:04:26.504" v="545"/>
          <ac:spMkLst>
            <pc:docMk/>
            <pc:sldMk cId="246999784" sldId="825"/>
            <ac:spMk id="2" creationId="{00000000-0000-0000-0000-000000000000}"/>
          </ac:spMkLst>
        </pc:spChg>
      </pc:sldChg>
      <pc:sldChg chg="delSp modSp del mod">
        <pc:chgData name="Verma, Neena" userId="bc2a8b8f-aae0-4a25-a9f7-93663beabf26" providerId="ADAL" clId="{D8EA51B3-E840-4750-B514-164C1466B485}" dt="2022-02-24T23:08:24.783" v="555" actId="2696"/>
        <pc:sldMkLst>
          <pc:docMk/>
          <pc:sldMk cId="2833378432" sldId="826"/>
        </pc:sldMkLst>
        <pc:spChg chg="mod">
          <ac:chgData name="Verma, Neena" userId="bc2a8b8f-aae0-4a25-a9f7-93663beabf26" providerId="ADAL" clId="{D8EA51B3-E840-4750-B514-164C1466B485}" dt="2022-02-24T23:04:26.504" v="545"/>
          <ac:spMkLst>
            <pc:docMk/>
            <pc:sldMk cId="2833378432" sldId="826"/>
            <ac:spMk id="2" creationId="{00000000-0000-0000-0000-000000000000}"/>
          </ac:spMkLst>
        </pc:spChg>
        <pc:picChg chg="del">
          <ac:chgData name="Verma, Neena" userId="bc2a8b8f-aae0-4a25-a9f7-93663beabf26" providerId="ADAL" clId="{D8EA51B3-E840-4750-B514-164C1466B485}" dt="2022-02-24T23:03:48.312" v="536" actId="478"/>
          <ac:picMkLst>
            <pc:docMk/>
            <pc:sldMk cId="2833378432" sldId="826"/>
            <ac:picMk id="9" creationId="{1DA5484B-6D1A-47C5-A89C-A399BBB953E5}"/>
          </ac:picMkLst>
        </pc:picChg>
      </pc:sldChg>
      <pc:sldChg chg="delSp modSp del mod modNotesTx">
        <pc:chgData name="Verma, Neena" userId="bc2a8b8f-aae0-4a25-a9f7-93663beabf26" providerId="ADAL" clId="{D8EA51B3-E840-4750-B514-164C1466B485}" dt="2022-02-24T23:08:27.152" v="556" actId="2696"/>
        <pc:sldMkLst>
          <pc:docMk/>
          <pc:sldMk cId="2323028520" sldId="827"/>
        </pc:sldMkLst>
        <pc:spChg chg="mod">
          <ac:chgData name="Verma, Neena" userId="bc2a8b8f-aae0-4a25-a9f7-93663beabf26" providerId="ADAL" clId="{D8EA51B3-E840-4750-B514-164C1466B485}" dt="2022-02-24T23:04:26.504" v="545"/>
          <ac:spMkLst>
            <pc:docMk/>
            <pc:sldMk cId="2323028520" sldId="827"/>
            <ac:spMk id="2" creationId="{00000000-0000-0000-0000-000000000000}"/>
          </ac:spMkLst>
        </pc:spChg>
        <pc:picChg chg="del">
          <ac:chgData name="Verma, Neena" userId="bc2a8b8f-aae0-4a25-a9f7-93663beabf26" providerId="ADAL" clId="{D8EA51B3-E840-4750-B514-164C1466B485}" dt="2022-02-24T23:03:51.137" v="537" actId="478"/>
          <ac:picMkLst>
            <pc:docMk/>
            <pc:sldMk cId="2323028520" sldId="827"/>
            <ac:picMk id="9" creationId="{1DA5484B-6D1A-47C5-A89C-A399BBB953E5}"/>
          </ac:picMkLst>
        </pc:picChg>
      </pc:sldChg>
      <pc:sldChg chg="modSp del modNotesTx">
        <pc:chgData name="Verma, Neena" userId="bc2a8b8f-aae0-4a25-a9f7-93663beabf26" providerId="ADAL" clId="{D8EA51B3-E840-4750-B514-164C1466B485}" dt="2022-02-24T23:08:29.427" v="557" actId="2696"/>
        <pc:sldMkLst>
          <pc:docMk/>
          <pc:sldMk cId="3003306198" sldId="828"/>
        </pc:sldMkLst>
        <pc:spChg chg="mod">
          <ac:chgData name="Verma, Neena" userId="bc2a8b8f-aae0-4a25-a9f7-93663beabf26" providerId="ADAL" clId="{D8EA51B3-E840-4750-B514-164C1466B485}" dt="2022-02-24T23:04:26.504" v="545"/>
          <ac:spMkLst>
            <pc:docMk/>
            <pc:sldMk cId="3003306198" sldId="828"/>
            <ac:spMk id="2" creationId="{00000000-0000-0000-0000-000000000000}"/>
          </ac:spMkLst>
        </pc:spChg>
      </pc:sldChg>
      <pc:sldChg chg="delSp modSp del mod modNotesTx">
        <pc:chgData name="Verma, Neena" userId="bc2a8b8f-aae0-4a25-a9f7-93663beabf26" providerId="ADAL" clId="{D8EA51B3-E840-4750-B514-164C1466B485}" dt="2022-02-24T23:08:31.634" v="558" actId="2696"/>
        <pc:sldMkLst>
          <pc:docMk/>
          <pc:sldMk cId="1587685483" sldId="829"/>
        </pc:sldMkLst>
        <pc:spChg chg="mod">
          <ac:chgData name="Verma, Neena" userId="bc2a8b8f-aae0-4a25-a9f7-93663beabf26" providerId="ADAL" clId="{D8EA51B3-E840-4750-B514-164C1466B485}" dt="2022-02-24T23:04:26.504" v="545"/>
          <ac:spMkLst>
            <pc:docMk/>
            <pc:sldMk cId="1587685483" sldId="829"/>
            <ac:spMk id="2" creationId="{00000000-0000-0000-0000-000000000000}"/>
          </ac:spMkLst>
        </pc:spChg>
        <pc:picChg chg="del">
          <ac:chgData name="Verma, Neena" userId="bc2a8b8f-aae0-4a25-a9f7-93663beabf26" providerId="ADAL" clId="{D8EA51B3-E840-4750-B514-164C1466B485}" dt="2022-02-24T23:03:54.632" v="538" actId="478"/>
          <ac:picMkLst>
            <pc:docMk/>
            <pc:sldMk cId="1587685483" sldId="829"/>
            <ac:picMk id="9" creationId="{1DA5484B-6D1A-47C5-A89C-A399BBB953E5}"/>
          </ac:picMkLst>
        </pc:picChg>
      </pc:sldChg>
      <pc:sldChg chg="delSp modSp del mod modNotesTx">
        <pc:chgData name="Verma, Neena" userId="bc2a8b8f-aae0-4a25-a9f7-93663beabf26" providerId="ADAL" clId="{D8EA51B3-E840-4750-B514-164C1466B485}" dt="2022-02-24T23:08:35.098" v="559" actId="2696"/>
        <pc:sldMkLst>
          <pc:docMk/>
          <pc:sldMk cId="3701459931" sldId="831"/>
        </pc:sldMkLst>
        <pc:spChg chg="mod">
          <ac:chgData name="Verma, Neena" userId="bc2a8b8f-aae0-4a25-a9f7-93663beabf26" providerId="ADAL" clId="{D8EA51B3-E840-4750-B514-164C1466B485}" dt="2022-02-24T23:04:26.504" v="545"/>
          <ac:spMkLst>
            <pc:docMk/>
            <pc:sldMk cId="3701459931" sldId="831"/>
            <ac:spMk id="2" creationId="{00000000-0000-0000-0000-000000000000}"/>
          </ac:spMkLst>
        </pc:spChg>
        <pc:picChg chg="del">
          <ac:chgData name="Verma, Neena" userId="bc2a8b8f-aae0-4a25-a9f7-93663beabf26" providerId="ADAL" clId="{D8EA51B3-E840-4750-B514-164C1466B485}" dt="2022-02-24T23:03:56.943" v="539" actId="478"/>
          <ac:picMkLst>
            <pc:docMk/>
            <pc:sldMk cId="3701459931" sldId="831"/>
            <ac:picMk id="4" creationId="{44BDC128-0BBA-8C44-8EEE-C9DE632B7300}"/>
          </ac:picMkLst>
        </pc:picChg>
      </pc:sldChg>
      <pc:sldChg chg="del">
        <pc:chgData name="Verma, Neena" userId="bc2a8b8f-aae0-4a25-a9f7-93663beabf26" providerId="ADAL" clId="{D8EA51B3-E840-4750-B514-164C1466B485}" dt="2022-02-22T20:13:13.478" v="149" actId="2696"/>
        <pc:sldMkLst>
          <pc:docMk/>
          <pc:sldMk cId="2322968897" sldId="832"/>
        </pc:sldMkLst>
      </pc:sldChg>
      <pc:sldChg chg="del">
        <pc:chgData name="Verma, Neena" userId="bc2a8b8f-aae0-4a25-a9f7-93663beabf26" providerId="ADAL" clId="{D8EA51B3-E840-4750-B514-164C1466B485}" dt="2022-02-22T20:13:11.044" v="148" actId="2696"/>
        <pc:sldMkLst>
          <pc:docMk/>
          <pc:sldMk cId="2421434358" sldId="834"/>
        </pc:sldMkLst>
      </pc:sldChg>
      <pc:sldChg chg="addSp delSp modSp mod">
        <pc:chgData name="Verma, Neena" userId="bc2a8b8f-aae0-4a25-a9f7-93663beabf26" providerId="ADAL" clId="{D8EA51B3-E840-4750-B514-164C1466B485}" dt="2022-02-24T23:04:26.504" v="545"/>
        <pc:sldMkLst>
          <pc:docMk/>
          <pc:sldMk cId="2890971322" sldId="836"/>
        </pc:sldMkLst>
        <pc:spChg chg="mod">
          <ac:chgData name="Verma, Neena" userId="bc2a8b8f-aae0-4a25-a9f7-93663beabf26" providerId="ADAL" clId="{D8EA51B3-E840-4750-B514-164C1466B485}" dt="2022-02-24T23:04:26.504" v="545"/>
          <ac:spMkLst>
            <pc:docMk/>
            <pc:sldMk cId="2890971322" sldId="836"/>
            <ac:spMk id="2" creationId="{00000000-0000-0000-0000-000000000000}"/>
          </ac:spMkLst>
        </pc:spChg>
        <pc:spChg chg="del">
          <ac:chgData name="Verma, Neena" userId="bc2a8b8f-aae0-4a25-a9f7-93663beabf26" providerId="ADAL" clId="{D8EA51B3-E840-4750-B514-164C1466B485}" dt="2022-02-22T20:13:49.070" v="244" actId="478"/>
          <ac:spMkLst>
            <pc:docMk/>
            <pc:sldMk cId="2890971322" sldId="836"/>
            <ac:spMk id="5" creationId="{DC205856-BB1B-4A64-8249-0D78E5738EAF}"/>
          </ac:spMkLst>
        </pc:spChg>
        <pc:picChg chg="del">
          <ac:chgData name="Verma, Neena" userId="bc2a8b8f-aae0-4a25-a9f7-93663beabf26" providerId="ADAL" clId="{D8EA51B3-E840-4750-B514-164C1466B485}" dt="2022-02-24T23:04:02.268" v="541" actId="478"/>
          <ac:picMkLst>
            <pc:docMk/>
            <pc:sldMk cId="2890971322" sldId="836"/>
            <ac:picMk id="4" creationId="{44BDC128-0BBA-8C44-8EEE-C9DE632B7300}"/>
          </ac:picMkLst>
        </pc:picChg>
        <pc:cxnChg chg="add del mod">
          <ac:chgData name="Verma, Neena" userId="bc2a8b8f-aae0-4a25-a9f7-93663beabf26" providerId="ADAL" clId="{D8EA51B3-E840-4750-B514-164C1466B485}" dt="2022-02-22T20:14:32.828" v="269"/>
          <ac:cxnSpMkLst>
            <pc:docMk/>
            <pc:sldMk cId="2890971322" sldId="836"/>
            <ac:cxnSpMk id="6" creationId="{1590499E-A547-4B5D-817C-452527172B0C}"/>
          </ac:cxnSpMkLst>
        </pc:cxnChg>
        <pc:cxnChg chg="mod">
          <ac:chgData name="Verma, Neena" userId="bc2a8b8f-aae0-4a25-a9f7-93663beabf26" providerId="ADAL" clId="{D8EA51B3-E840-4750-B514-164C1466B485}" dt="2022-02-22T20:13:54.687" v="245" actId="1076"/>
          <ac:cxnSpMkLst>
            <pc:docMk/>
            <pc:sldMk cId="2890971322" sldId="836"/>
            <ac:cxnSpMk id="12" creationId="{00000000-0000-0000-0000-000000000000}"/>
          </ac:cxnSpMkLst>
        </pc:cxnChg>
      </pc:sldChg>
      <pc:sldChg chg="del">
        <pc:chgData name="Verma, Neena" userId="bc2a8b8f-aae0-4a25-a9f7-93663beabf26" providerId="ADAL" clId="{D8EA51B3-E840-4750-B514-164C1466B485}" dt="2022-02-22T20:13:15.653" v="150" actId="2696"/>
        <pc:sldMkLst>
          <pc:docMk/>
          <pc:sldMk cId="3127997123" sldId="837"/>
        </pc:sldMkLst>
      </pc:sldChg>
      <pc:sldChg chg="delSp modSp del mod modNotesTx">
        <pc:chgData name="Verma, Neena" userId="bc2a8b8f-aae0-4a25-a9f7-93663beabf26" providerId="ADAL" clId="{D8EA51B3-E840-4750-B514-164C1466B485}" dt="2022-02-24T23:08:05.893" v="549" actId="2696"/>
        <pc:sldMkLst>
          <pc:docMk/>
          <pc:sldMk cId="2857057332" sldId="839"/>
        </pc:sldMkLst>
        <pc:spChg chg="mod">
          <ac:chgData name="Verma, Neena" userId="bc2a8b8f-aae0-4a25-a9f7-93663beabf26" providerId="ADAL" clId="{D8EA51B3-E840-4750-B514-164C1466B485}" dt="2022-02-24T23:04:26.504" v="545"/>
          <ac:spMkLst>
            <pc:docMk/>
            <pc:sldMk cId="2857057332" sldId="839"/>
            <ac:spMk id="2" creationId="{00000000-0000-0000-0000-000000000000}"/>
          </ac:spMkLst>
        </pc:spChg>
        <pc:picChg chg="del">
          <ac:chgData name="Verma, Neena" userId="bc2a8b8f-aae0-4a25-a9f7-93663beabf26" providerId="ADAL" clId="{D8EA51B3-E840-4750-B514-164C1466B485}" dt="2022-02-24T23:03:28.859" v="530" actId="478"/>
          <ac:picMkLst>
            <pc:docMk/>
            <pc:sldMk cId="2857057332" sldId="839"/>
            <ac:picMk id="7" creationId="{185B527F-2611-44E2-BB5A-A6426C128B5C}"/>
          </ac:picMkLst>
        </pc:picChg>
      </pc:sldChg>
      <pc:sldChg chg="addSp delSp modSp del mod modNotesTx">
        <pc:chgData name="Verma, Neena" userId="bc2a8b8f-aae0-4a25-a9f7-93663beabf26" providerId="ADAL" clId="{D8EA51B3-E840-4750-B514-164C1466B485}" dt="2022-02-24T23:08:11.968" v="551" actId="2696"/>
        <pc:sldMkLst>
          <pc:docMk/>
          <pc:sldMk cId="1713193093" sldId="840"/>
        </pc:sldMkLst>
        <pc:spChg chg="mod">
          <ac:chgData name="Verma, Neena" userId="bc2a8b8f-aae0-4a25-a9f7-93663beabf26" providerId="ADAL" clId="{D8EA51B3-E840-4750-B514-164C1466B485}" dt="2022-02-24T23:04:26.504" v="545"/>
          <ac:spMkLst>
            <pc:docMk/>
            <pc:sldMk cId="1713193093" sldId="840"/>
            <ac:spMk id="2" creationId="{00000000-0000-0000-0000-000000000000}"/>
          </ac:spMkLst>
        </pc:spChg>
        <pc:spChg chg="add del">
          <ac:chgData name="Verma, Neena" userId="bc2a8b8f-aae0-4a25-a9f7-93663beabf26" providerId="ADAL" clId="{D8EA51B3-E840-4750-B514-164C1466B485}" dt="2022-02-22T20:18:32.125" v="359" actId="478"/>
          <ac:spMkLst>
            <pc:docMk/>
            <pc:sldMk cId="1713193093" sldId="840"/>
            <ac:spMk id="11" creationId="{3D5D863F-485D-417B-91F3-A2030ABE30A4}"/>
          </ac:spMkLst>
        </pc:spChg>
        <pc:picChg chg="del">
          <ac:chgData name="Verma, Neena" userId="bc2a8b8f-aae0-4a25-a9f7-93663beabf26" providerId="ADAL" clId="{D8EA51B3-E840-4750-B514-164C1466B485}" dt="2022-02-24T23:03:36.977" v="533" actId="478"/>
          <ac:picMkLst>
            <pc:docMk/>
            <pc:sldMk cId="1713193093" sldId="840"/>
            <ac:picMk id="7" creationId="{185B527F-2611-44E2-BB5A-A6426C128B5C}"/>
          </ac:picMkLst>
        </pc:picChg>
      </pc:sldChg>
      <pc:sldChg chg="delSp modSp del mod modNotesTx">
        <pc:chgData name="Verma, Neena" userId="bc2a8b8f-aae0-4a25-a9f7-93663beabf26" providerId="ADAL" clId="{D8EA51B3-E840-4750-B514-164C1466B485}" dt="2022-02-24T23:08:17.136" v="553" actId="2696"/>
        <pc:sldMkLst>
          <pc:docMk/>
          <pc:sldMk cId="438792987" sldId="841"/>
        </pc:sldMkLst>
        <pc:spChg chg="mod">
          <ac:chgData name="Verma, Neena" userId="bc2a8b8f-aae0-4a25-a9f7-93663beabf26" providerId="ADAL" clId="{D8EA51B3-E840-4750-B514-164C1466B485}" dt="2022-02-24T23:04:26.504" v="545"/>
          <ac:spMkLst>
            <pc:docMk/>
            <pc:sldMk cId="438792987" sldId="841"/>
            <ac:spMk id="2" creationId="{00000000-0000-0000-0000-000000000000}"/>
          </ac:spMkLst>
        </pc:spChg>
        <pc:picChg chg="del">
          <ac:chgData name="Verma, Neena" userId="bc2a8b8f-aae0-4a25-a9f7-93663beabf26" providerId="ADAL" clId="{D8EA51B3-E840-4750-B514-164C1466B485}" dt="2022-02-24T23:03:40.041" v="534" actId="478"/>
          <ac:picMkLst>
            <pc:docMk/>
            <pc:sldMk cId="438792987" sldId="841"/>
            <ac:picMk id="7" creationId="{185B527F-2611-44E2-BB5A-A6426C128B5C}"/>
          </ac:picMkLst>
        </pc:picChg>
      </pc:sldChg>
      <pc:sldChg chg="del">
        <pc:chgData name="Verma, Neena" userId="bc2a8b8f-aae0-4a25-a9f7-93663beabf26" providerId="ADAL" clId="{D8EA51B3-E840-4750-B514-164C1466B485}" dt="2022-02-22T20:12:56.185" v="147" actId="2696"/>
        <pc:sldMkLst>
          <pc:docMk/>
          <pc:sldMk cId="1235421418" sldId="842"/>
        </pc:sldMkLst>
      </pc:sldChg>
      <pc:sldChg chg="delSp modSp del mod modNotesTx">
        <pc:chgData name="Verma, Neena" userId="bc2a8b8f-aae0-4a25-a9f7-93663beabf26" providerId="ADAL" clId="{D8EA51B3-E840-4750-B514-164C1466B485}" dt="2022-02-24T23:08:08.877" v="550" actId="2696"/>
        <pc:sldMkLst>
          <pc:docMk/>
          <pc:sldMk cId="427783544" sldId="843"/>
        </pc:sldMkLst>
        <pc:spChg chg="mod">
          <ac:chgData name="Verma, Neena" userId="bc2a8b8f-aae0-4a25-a9f7-93663beabf26" providerId="ADAL" clId="{D8EA51B3-E840-4750-B514-164C1466B485}" dt="2022-02-24T23:04:26.504" v="545"/>
          <ac:spMkLst>
            <pc:docMk/>
            <pc:sldMk cId="427783544" sldId="843"/>
            <ac:spMk id="2" creationId="{00000000-0000-0000-0000-000000000000}"/>
          </ac:spMkLst>
        </pc:spChg>
        <pc:picChg chg="del">
          <ac:chgData name="Verma, Neena" userId="bc2a8b8f-aae0-4a25-a9f7-93663beabf26" providerId="ADAL" clId="{D8EA51B3-E840-4750-B514-164C1466B485}" dt="2022-02-24T23:03:31.726" v="531" actId="478"/>
          <ac:picMkLst>
            <pc:docMk/>
            <pc:sldMk cId="427783544" sldId="843"/>
            <ac:picMk id="7" creationId="{185B527F-2611-44E2-BB5A-A6426C128B5C}"/>
          </ac:picMkLst>
        </pc:picChg>
      </pc:sldChg>
      <pc:sldChg chg="delSp modSp del mod modNotesTx">
        <pc:chgData name="Verma, Neena" userId="bc2a8b8f-aae0-4a25-a9f7-93663beabf26" providerId="ADAL" clId="{D8EA51B3-E840-4750-B514-164C1466B485}" dt="2022-02-24T23:08:14.079" v="552" actId="2696"/>
        <pc:sldMkLst>
          <pc:docMk/>
          <pc:sldMk cId="1213402385" sldId="844"/>
        </pc:sldMkLst>
        <pc:spChg chg="mod">
          <ac:chgData name="Verma, Neena" userId="bc2a8b8f-aae0-4a25-a9f7-93663beabf26" providerId="ADAL" clId="{D8EA51B3-E840-4750-B514-164C1466B485}" dt="2022-02-24T23:04:26.504" v="545"/>
          <ac:spMkLst>
            <pc:docMk/>
            <pc:sldMk cId="1213402385" sldId="844"/>
            <ac:spMk id="2" creationId="{00000000-0000-0000-0000-000000000000}"/>
          </ac:spMkLst>
        </pc:spChg>
        <pc:picChg chg="del">
          <ac:chgData name="Verma, Neena" userId="bc2a8b8f-aae0-4a25-a9f7-93663beabf26" providerId="ADAL" clId="{D8EA51B3-E840-4750-B514-164C1466B485}" dt="2022-02-24T23:03:42.682" v="535" actId="478"/>
          <ac:picMkLst>
            <pc:docMk/>
            <pc:sldMk cId="1213402385" sldId="844"/>
            <ac:picMk id="7" creationId="{185B527F-2611-44E2-BB5A-A6426C128B5C}"/>
          </ac:picMkLst>
        </pc:picChg>
      </pc:sldChg>
      <pc:sldChg chg="delSp mod">
        <pc:chgData name="Verma, Neena" userId="bc2a8b8f-aae0-4a25-a9f7-93663beabf26" providerId="ADAL" clId="{D8EA51B3-E840-4750-B514-164C1466B485}" dt="2022-02-24T23:02:43.690" v="519" actId="478"/>
        <pc:sldMkLst>
          <pc:docMk/>
          <pc:sldMk cId="2084217757" sldId="848"/>
        </pc:sldMkLst>
        <pc:picChg chg="del">
          <ac:chgData name="Verma, Neena" userId="bc2a8b8f-aae0-4a25-a9f7-93663beabf26" providerId="ADAL" clId="{D8EA51B3-E840-4750-B514-164C1466B485}" dt="2022-02-24T23:02:43.690" v="519" actId="478"/>
          <ac:picMkLst>
            <pc:docMk/>
            <pc:sldMk cId="2084217757" sldId="848"/>
            <ac:picMk id="10" creationId="{44BDC128-0BBA-8C44-8EEE-C9DE632B7300}"/>
          </ac:picMkLst>
        </pc:picChg>
      </pc:sldChg>
      <pc:sldChg chg="delSp modSp mod">
        <pc:chgData name="Verma, Neena" userId="bc2a8b8f-aae0-4a25-a9f7-93663beabf26" providerId="ADAL" clId="{D8EA51B3-E840-4750-B514-164C1466B485}" dt="2022-02-24T23:01:22.401" v="501" actId="478"/>
        <pc:sldMkLst>
          <pc:docMk/>
          <pc:sldMk cId="2010489429" sldId="849"/>
        </pc:sldMkLst>
        <pc:spChg chg="mod">
          <ac:chgData name="Verma, Neena" userId="bc2a8b8f-aae0-4a25-a9f7-93663beabf26" providerId="ADAL" clId="{D8EA51B3-E840-4750-B514-164C1466B485}" dt="2022-02-22T20:11:10.415" v="126" actId="27636"/>
          <ac:spMkLst>
            <pc:docMk/>
            <pc:sldMk cId="2010489429" sldId="849"/>
            <ac:spMk id="2" creationId="{00000000-0000-0000-0000-000000000000}"/>
          </ac:spMkLst>
        </pc:spChg>
        <pc:picChg chg="del">
          <ac:chgData name="Verma, Neena" userId="bc2a8b8f-aae0-4a25-a9f7-93663beabf26" providerId="ADAL" clId="{D8EA51B3-E840-4750-B514-164C1466B485}" dt="2022-02-24T23:01:22.401" v="501" actId="478"/>
          <ac:picMkLst>
            <pc:docMk/>
            <pc:sldMk cId="2010489429" sldId="849"/>
            <ac:picMk id="10" creationId="{44BDC128-0BBA-8C44-8EEE-C9DE632B7300}"/>
          </ac:picMkLst>
        </pc:picChg>
      </pc:sldChg>
      <pc:sldChg chg="delSp modSp mod modNotesTx">
        <pc:chgData name="Verma, Neena" userId="bc2a8b8f-aae0-4a25-a9f7-93663beabf26" providerId="ADAL" clId="{D8EA51B3-E840-4750-B514-164C1466B485}" dt="2022-02-24T23:01:27.099" v="503" actId="478"/>
        <pc:sldMkLst>
          <pc:docMk/>
          <pc:sldMk cId="1869757336" sldId="850"/>
        </pc:sldMkLst>
        <pc:spChg chg="mod">
          <ac:chgData name="Verma, Neena" userId="bc2a8b8f-aae0-4a25-a9f7-93663beabf26" providerId="ADAL" clId="{D8EA51B3-E840-4750-B514-164C1466B485}" dt="2022-02-22T20:19:55.956" v="387" actId="20577"/>
          <ac:spMkLst>
            <pc:docMk/>
            <pc:sldMk cId="1869757336" sldId="850"/>
            <ac:spMk id="3" creationId="{94A38B64-3CB5-4F31-B2C8-B120F2BA313F}"/>
          </ac:spMkLst>
        </pc:spChg>
        <pc:spChg chg="mod">
          <ac:chgData name="Verma, Neena" userId="bc2a8b8f-aae0-4a25-a9f7-93663beabf26" providerId="ADAL" clId="{D8EA51B3-E840-4750-B514-164C1466B485}" dt="2022-02-22T20:19:52.992" v="384" actId="20577"/>
          <ac:spMkLst>
            <pc:docMk/>
            <pc:sldMk cId="1869757336" sldId="850"/>
            <ac:spMk id="6" creationId="{D9EAE8D0-D560-4E1E-910D-9E965967D465}"/>
          </ac:spMkLst>
        </pc:spChg>
        <pc:spChg chg="mod">
          <ac:chgData name="Verma, Neena" userId="bc2a8b8f-aae0-4a25-a9f7-93663beabf26" providerId="ADAL" clId="{D8EA51B3-E840-4750-B514-164C1466B485}" dt="2022-02-22T20:19:20.628" v="366" actId="20577"/>
          <ac:spMkLst>
            <pc:docMk/>
            <pc:sldMk cId="1869757336" sldId="850"/>
            <ac:spMk id="7" creationId="{927829D9-638C-4E40-B041-3ECEA234FC55}"/>
          </ac:spMkLst>
        </pc:spChg>
        <pc:picChg chg="del">
          <ac:chgData name="Verma, Neena" userId="bc2a8b8f-aae0-4a25-a9f7-93663beabf26" providerId="ADAL" clId="{D8EA51B3-E840-4750-B514-164C1466B485}" dt="2022-02-24T23:01:27.099" v="503" actId="478"/>
          <ac:picMkLst>
            <pc:docMk/>
            <pc:sldMk cId="1869757336" sldId="850"/>
            <ac:picMk id="10" creationId="{44BDC128-0BBA-8C44-8EEE-C9DE632B7300}"/>
          </ac:picMkLst>
        </pc:picChg>
      </pc:sldChg>
      <pc:sldChg chg="delSp modSp mod">
        <pc:chgData name="Verma, Neena" userId="bc2a8b8f-aae0-4a25-a9f7-93663beabf26" providerId="ADAL" clId="{D8EA51B3-E840-4750-B514-164C1466B485}" dt="2022-02-24T23:04:26.504" v="545"/>
        <pc:sldMkLst>
          <pc:docMk/>
          <pc:sldMk cId="3366859297" sldId="851"/>
        </pc:sldMkLst>
        <pc:spChg chg="mod">
          <ac:chgData name="Verma, Neena" userId="bc2a8b8f-aae0-4a25-a9f7-93663beabf26" providerId="ADAL" clId="{D8EA51B3-E840-4750-B514-164C1466B485}" dt="2022-02-24T23:04:26.504" v="545"/>
          <ac:spMkLst>
            <pc:docMk/>
            <pc:sldMk cId="3366859297" sldId="851"/>
            <ac:spMk id="3" creationId="{F3C57E83-9BD8-4A07-A48A-139A98B3C13F}"/>
          </ac:spMkLst>
        </pc:spChg>
        <pc:picChg chg="del">
          <ac:chgData name="Verma, Neena" userId="bc2a8b8f-aae0-4a25-a9f7-93663beabf26" providerId="ADAL" clId="{D8EA51B3-E840-4750-B514-164C1466B485}" dt="2022-02-24T23:02:57.953" v="522" actId="478"/>
          <ac:picMkLst>
            <pc:docMk/>
            <pc:sldMk cId="3366859297" sldId="851"/>
            <ac:picMk id="10" creationId="{44BDC128-0BBA-8C44-8EEE-C9DE632B7300}"/>
          </ac:picMkLst>
        </pc:picChg>
      </pc:sldChg>
      <pc:sldChg chg="delSp del mod modNotesTx">
        <pc:chgData name="Verma, Neena" userId="bc2a8b8f-aae0-4a25-a9f7-93663beabf26" providerId="ADAL" clId="{D8EA51B3-E840-4750-B514-164C1466B485}" dt="2022-02-24T23:08:43.524" v="560" actId="2696"/>
        <pc:sldMkLst>
          <pc:docMk/>
          <pc:sldMk cId="2017294011" sldId="852"/>
        </pc:sldMkLst>
        <pc:picChg chg="del">
          <ac:chgData name="Verma, Neena" userId="bc2a8b8f-aae0-4a25-a9f7-93663beabf26" providerId="ADAL" clId="{D8EA51B3-E840-4750-B514-164C1466B485}" dt="2022-02-24T23:03:06.164" v="524" actId="478"/>
          <ac:picMkLst>
            <pc:docMk/>
            <pc:sldMk cId="2017294011" sldId="852"/>
            <ac:picMk id="10" creationId="{44BDC128-0BBA-8C44-8EEE-C9DE632B7300}"/>
          </ac:picMkLst>
        </pc:picChg>
      </pc:sldChg>
      <pc:sldChg chg="delSp mod">
        <pc:chgData name="Verma, Neena" userId="bc2a8b8f-aae0-4a25-a9f7-93663beabf26" providerId="ADAL" clId="{D8EA51B3-E840-4750-B514-164C1466B485}" dt="2022-02-24T23:02:49.491" v="520" actId="478"/>
        <pc:sldMkLst>
          <pc:docMk/>
          <pc:sldMk cId="4165498577" sldId="853"/>
        </pc:sldMkLst>
        <pc:picChg chg="del">
          <ac:chgData name="Verma, Neena" userId="bc2a8b8f-aae0-4a25-a9f7-93663beabf26" providerId="ADAL" clId="{D8EA51B3-E840-4750-B514-164C1466B485}" dt="2022-02-24T23:02:49.491" v="520" actId="478"/>
          <ac:picMkLst>
            <pc:docMk/>
            <pc:sldMk cId="4165498577" sldId="853"/>
            <ac:picMk id="10" creationId="{44BDC128-0BBA-8C44-8EEE-C9DE632B7300}"/>
          </ac:picMkLst>
        </pc:picChg>
      </pc:sldChg>
      <pc:sldChg chg="delSp mod">
        <pc:chgData name="Verma, Neena" userId="bc2a8b8f-aae0-4a25-a9f7-93663beabf26" providerId="ADAL" clId="{D8EA51B3-E840-4750-B514-164C1466B485}" dt="2022-02-24T23:02:52.618" v="521" actId="478"/>
        <pc:sldMkLst>
          <pc:docMk/>
          <pc:sldMk cId="1687229335" sldId="854"/>
        </pc:sldMkLst>
        <pc:picChg chg="del">
          <ac:chgData name="Verma, Neena" userId="bc2a8b8f-aae0-4a25-a9f7-93663beabf26" providerId="ADAL" clId="{D8EA51B3-E840-4750-B514-164C1466B485}" dt="2022-02-24T23:02:52.618" v="521" actId="478"/>
          <ac:picMkLst>
            <pc:docMk/>
            <pc:sldMk cId="1687229335" sldId="854"/>
            <ac:picMk id="10" creationId="{44BDC128-0BBA-8C44-8EEE-C9DE632B7300}"/>
          </ac:picMkLst>
        </pc:picChg>
      </pc:sldChg>
      <pc:sldChg chg="delSp modSp mod">
        <pc:chgData name="Verma, Neena" userId="bc2a8b8f-aae0-4a25-a9f7-93663beabf26" providerId="ADAL" clId="{D8EA51B3-E840-4750-B514-164C1466B485}" dt="2022-02-24T23:03:01.764" v="523" actId="478"/>
        <pc:sldMkLst>
          <pc:docMk/>
          <pc:sldMk cId="1836471547" sldId="855"/>
        </pc:sldMkLst>
        <pc:spChg chg="mod">
          <ac:chgData name="Verma, Neena" userId="bc2a8b8f-aae0-4a25-a9f7-93663beabf26" providerId="ADAL" clId="{D8EA51B3-E840-4750-B514-164C1466B485}" dt="2022-02-22T20:19:40.007" v="370" actId="20577"/>
          <ac:spMkLst>
            <pc:docMk/>
            <pc:sldMk cId="1836471547" sldId="855"/>
            <ac:spMk id="6" creationId="{54535BA3-FA69-4F9D-A964-06A59CDBE7A7}"/>
          </ac:spMkLst>
        </pc:spChg>
        <pc:spChg chg="mod">
          <ac:chgData name="Verma, Neena" userId="bc2a8b8f-aae0-4a25-a9f7-93663beabf26" providerId="ADAL" clId="{D8EA51B3-E840-4750-B514-164C1466B485}" dt="2022-02-22T20:19:42.685" v="374" actId="20577"/>
          <ac:spMkLst>
            <pc:docMk/>
            <pc:sldMk cId="1836471547" sldId="855"/>
            <ac:spMk id="7" creationId="{B8A05BE9-F3F5-438C-8805-A4DD75DBEDEE}"/>
          </ac:spMkLst>
        </pc:spChg>
        <pc:spChg chg="mod">
          <ac:chgData name="Verma, Neena" userId="bc2a8b8f-aae0-4a25-a9f7-93663beabf26" providerId="ADAL" clId="{D8EA51B3-E840-4750-B514-164C1466B485}" dt="2022-02-22T20:19:45.077" v="378" actId="20577"/>
          <ac:spMkLst>
            <pc:docMk/>
            <pc:sldMk cId="1836471547" sldId="855"/>
            <ac:spMk id="8" creationId="{B1A7BCD8-828A-4163-ADA5-A605758FF505}"/>
          </ac:spMkLst>
        </pc:spChg>
        <pc:picChg chg="del">
          <ac:chgData name="Verma, Neena" userId="bc2a8b8f-aae0-4a25-a9f7-93663beabf26" providerId="ADAL" clId="{D8EA51B3-E840-4750-B514-164C1466B485}" dt="2022-02-24T23:03:01.764" v="523" actId="478"/>
          <ac:picMkLst>
            <pc:docMk/>
            <pc:sldMk cId="1836471547" sldId="855"/>
            <ac:picMk id="10" creationId="{44BDC128-0BBA-8C44-8EEE-C9DE632B7300}"/>
          </ac:picMkLst>
        </pc:picChg>
      </pc:sldChg>
      <pc:sldChg chg="delSp modSp mod">
        <pc:chgData name="Verma, Neena" userId="bc2a8b8f-aae0-4a25-a9f7-93663beabf26" providerId="ADAL" clId="{D8EA51B3-E840-4750-B514-164C1466B485}" dt="2022-02-24T23:03:08.559" v="525" actId="478"/>
        <pc:sldMkLst>
          <pc:docMk/>
          <pc:sldMk cId="2754355852" sldId="856"/>
        </pc:sldMkLst>
        <pc:spChg chg="mod">
          <ac:chgData name="Verma, Neena" userId="bc2a8b8f-aae0-4a25-a9f7-93663beabf26" providerId="ADAL" clId="{D8EA51B3-E840-4750-B514-164C1466B485}" dt="2022-02-22T20:12:21.633" v="143" actId="6549"/>
          <ac:spMkLst>
            <pc:docMk/>
            <pc:sldMk cId="2754355852" sldId="856"/>
            <ac:spMk id="2" creationId="{00000000-0000-0000-0000-000000000000}"/>
          </ac:spMkLst>
        </pc:spChg>
        <pc:picChg chg="del">
          <ac:chgData name="Verma, Neena" userId="bc2a8b8f-aae0-4a25-a9f7-93663beabf26" providerId="ADAL" clId="{D8EA51B3-E840-4750-B514-164C1466B485}" dt="2022-02-24T23:03:08.559" v="525" actId="478"/>
          <ac:picMkLst>
            <pc:docMk/>
            <pc:sldMk cId="2754355852" sldId="856"/>
            <ac:picMk id="10" creationId="{44BDC128-0BBA-8C44-8EEE-C9DE632B7300}"/>
          </ac:picMkLst>
        </pc:picChg>
      </pc:sldChg>
      <pc:sldChg chg="del">
        <pc:chgData name="Verma, Neena" userId="bc2a8b8f-aae0-4a25-a9f7-93663beabf26" providerId="ADAL" clId="{D8EA51B3-E840-4750-B514-164C1466B485}" dt="2022-02-22T20:12:29.563" v="144" actId="2696"/>
        <pc:sldMkLst>
          <pc:docMk/>
          <pc:sldMk cId="2484122361" sldId="857"/>
        </pc:sldMkLst>
      </pc:sldChg>
      <pc:sldChg chg="del">
        <pc:chgData name="Verma, Neena" userId="bc2a8b8f-aae0-4a25-a9f7-93663beabf26" providerId="ADAL" clId="{D8EA51B3-E840-4750-B514-164C1466B485}" dt="2022-02-22T20:12:34.733" v="145" actId="2696"/>
        <pc:sldMkLst>
          <pc:docMk/>
          <pc:sldMk cId="750448694" sldId="858"/>
        </pc:sldMkLst>
      </pc:sldChg>
      <pc:sldChg chg="modSp mod">
        <pc:chgData name="Verma, Neena" userId="bc2a8b8f-aae0-4a25-a9f7-93663beabf26" providerId="ADAL" clId="{D8EA51B3-E840-4750-B514-164C1466B485}" dt="2022-02-24T23:04:26.504" v="545"/>
        <pc:sldMkLst>
          <pc:docMk/>
          <pc:sldMk cId="1173955302" sldId="1016"/>
        </pc:sldMkLst>
        <pc:spChg chg="mod">
          <ac:chgData name="Verma, Neena" userId="bc2a8b8f-aae0-4a25-a9f7-93663beabf26" providerId="ADAL" clId="{D8EA51B3-E840-4750-B514-164C1466B485}" dt="2022-02-24T23:04:26.504" v="545"/>
          <ac:spMkLst>
            <pc:docMk/>
            <pc:sldMk cId="1173955302" sldId="1016"/>
            <ac:spMk id="9" creationId="{B1179D32-7D55-4165-AFE1-7EC6822EA5B2}"/>
          </ac:spMkLst>
        </pc:spChg>
      </pc:sldChg>
      <pc:sldChg chg="delSp modSp add mod">
        <pc:chgData name="Verma, Neena" userId="bc2a8b8f-aae0-4a25-a9f7-93663beabf26" providerId="ADAL" clId="{D8EA51B3-E840-4750-B514-164C1466B485}" dt="2022-02-24T23:01:18.054" v="500" actId="478"/>
        <pc:sldMkLst>
          <pc:docMk/>
          <pc:sldMk cId="568870175" sldId="1017"/>
        </pc:sldMkLst>
        <pc:spChg chg="mod">
          <ac:chgData name="Verma, Neena" userId="bc2a8b8f-aae0-4a25-a9f7-93663beabf26" providerId="ADAL" clId="{D8EA51B3-E840-4750-B514-164C1466B485}" dt="2022-02-22T20:11:44.624" v="135" actId="20577"/>
          <ac:spMkLst>
            <pc:docMk/>
            <pc:sldMk cId="568870175" sldId="1017"/>
            <ac:spMk id="9" creationId="{313B0A92-01AF-A74C-83F9-EE4B05F9C58F}"/>
          </ac:spMkLst>
        </pc:spChg>
        <pc:picChg chg="del">
          <ac:chgData name="Verma, Neena" userId="bc2a8b8f-aae0-4a25-a9f7-93663beabf26" providerId="ADAL" clId="{D8EA51B3-E840-4750-B514-164C1466B485}" dt="2022-02-24T23:01:18.054" v="500" actId="478"/>
          <ac:picMkLst>
            <pc:docMk/>
            <pc:sldMk cId="568870175" sldId="1017"/>
            <ac:picMk id="10" creationId="{44BDC128-0BBA-8C44-8EEE-C9DE632B7300}"/>
          </ac:picMkLst>
        </pc:picChg>
      </pc:sldChg>
      <pc:sldChg chg="del">
        <pc:chgData name="Verma, Neena" userId="bc2a8b8f-aae0-4a25-a9f7-93663beabf26" providerId="ADAL" clId="{D8EA51B3-E840-4750-B514-164C1466B485}" dt="2022-02-22T20:11:23.103" v="127" actId="2696"/>
        <pc:sldMkLst>
          <pc:docMk/>
          <pc:sldMk cId="1005996781" sldId="1017"/>
        </pc:sldMkLst>
      </pc:sldChg>
      <pc:sldChg chg="delSp modSp add mod">
        <pc:chgData name="Verma, Neena" userId="bc2a8b8f-aae0-4a25-a9f7-93663beabf26" providerId="ADAL" clId="{D8EA51B3-E840-4750-B514-164C1466B485}" dt="2022-02-24T23:01:24.764" v="502" actId="478"/>
        <pc:sldMkLst>
          <pc:docMk/>
          <pc:sldMk cId="997990205" sldId="1018"/>
        </pc:sldMkLst>
        <pc:spChg chg="mod">
          <ac:chgData name="Verma, Neena" userId="bc2a8b8f-aae0-4a25-a9f7-93663beabf26" providerId="ADAL" clId="{D8EA51B3-E840-4750-B514-164C1466B485}" dt="2022-02-22T20:11:49.796" v="141" actId="20577"/>
          <ac:spMkLst>
            <pc:docMk/>
            <pc:sldMk cId="997990205" sldId="1018"/>
            <ac:spMk id="9" creationId="{313B0A92-01AF-A74C-83F9-EE4B05F9C58F}"/>
          </ac:spMkLst>
        </pc:spChg>
        <pc:picChg chg="del">
          <ac:chgData name="Verma, Neena" userId="bc2a8b8f-aae0-4a25-a9f7-93663beabf26" providerId="ADAL" clId="{D8EA51B3-E840-4750-B514-164C1466B485}" dt="2022-02-24T23:01:24.764" v="502" actId="478"/>
          <ac:picMkLst>
            <pc:docMk/>
            <pc:sldMk cId="997990205" sldId="1018"/>
            <ac:picMk id="10" creationId="{44BDC128-0BBA-8C44-8EEE-C9DE632B7300}"/>
          </ac:picMkLst>
        </pc:picChg>
      </pc:sldChg>
      <pc:sldChg chg="delSp modSp add mod">
        <pc:chgData name="Verma, Neena" userId="bc2a8b8f-aae0-4a25-a9f7-93663beabf26" providerId="ADAL" clId="{D8EA51B3-E840-4750-B514-164C1466B485}" dt="2022-02-24T23:04:26.504" v="545"/>
        <pc:sldMkLst>
          <pc:docMk/>
          <pc:sldMk cId="3017187321" sldId="1019"/>
        </pc:sldMkLst>
        <pc:spChg chg="mod">
          <ac:chgData name="Verma, Neena" userId="bc2a8b8f-aae0-4a25-a9f7-93663beabf26" providerId="ADAL" clId="{D8EA51B3-E840-4750-B514-164C1466B485}" dt="2022-02-24T23:04:26.504" v="545"/>
          <ac:spMkLst>
            <pc:docMk/>
            <pc:sldMk cId="3017187321" sldId="1019"/>
            <ac:spMk id="2" creationId="{00000000-0000-0000-0000-000000000000}"/>
          </ac:spMkLst>
        </pc:spChg>
        <pc:picChg chg="del">
          <ac:chgData name="Verma, Neena" userId="bc2a8b8f-aae0-4a25-a9f7-93663beabf26" providerId="ADAL" clId="{D8EA51B3-E840-4750-B514-164C1466B485}" dt="2022-02-24T23:04:05.383" v="542" actId="478"/>
          <ac:picMkLst>
            <pc:docMk/>
            <pc:sldMk cId="3017187321" sldId="1019"/>
            <ac:picMk id="4" creationId="{44BDC128-0BBA-8C44-8EEE-C9DE632B7300}"/>
          </ac:picMkLst>
        </pc:picChg>
      </pc:sldChg>
      <pc:sldChg chg="delSp modSp add mod">
        <pc:chgData name="Verma, Neena" userId="bc2a8b8f-aae0-4a25-a9f7-93663beabf26" providerId="ADAL" clId="{D8EA51B3-E840-4750-B514-164C1466B485}" dt="2022-02-24T23:04:12.003" v="544" actId="20577"/>
        <pc:sldMkLst>
          <pc:docMk/>
          <pc:sldMk cId="677770077" sldId="1020"/>
        </pc:sldMkLst>
        <pc:spChg chg="mod">
          <ac:chgData name="Verma, Neena" userId="bc2a8b8f-aae0-4a25-a9f7-93663beabf26" providerId="ADAL" clId="{D8EA51B3-E840-4750-B514-164C1466B485}" dt="2022-02-24T23:04:12.003" v="544" actId="20577"/>
          <ac:spMkLst>
            <pc:docMk/>
            <pc:sldMk cId="677770077" sldId="1020"/>
            <ac:spMk id="2" creationId="{00000000-0000-0000-0000-000000000000}"/>
          </ac:spMkLst>
        </pc:spChg>
        <pc:picChg chg="del">
          <ac:chgData name="Verma, Neena" userId="bc2a8b8f-aae0-4a25-a9f7-93663beabf26" providerId="ADAL" clId="{D8EA51B3-E840-4750-B514-164C1466B485}" dt="2022-02-24T23:04:07.991" v="543" actId="478"/>
          <ac:picMkLst>
            <pc:docMk/>
            <pc:sldMk cId="677770077" sldId="1020"/>
            <ac:picMk id="4" creationId="{44BDC128-0BBA-8C44-8EEE-C9DE632B7300}"/>
          </ac:picMkLst>
        </pc:picChg>
      </pc:sldChg>
      <pc:sldChg chg="delSp modSp add mod">
        <pc:chgData name="Verma, Neena" userId="bc2a8b8f-aae0-4a25-a9f7-93663beabf26" providerId="ADAL" clId="{D8EA51B3-E840-4750-B514-164C1466B485}" dt="2022-02-24T23:03:15.510" v="527" actId="478"/>
        <pc:sldMkLst>
          <pc:docMk/>
          <pc:sldMk cId="887131279" sldId="1021"/>
        </pc:sldMkLst>
        <pc:spChg chg="mod">
          <ac:chgData name="Verma, Neena" userId="bc2a8b8f-aae0-4a25-a9f7-93663beabf26" providerId="ADAL" clId="{D8EA51B3-E840-4750-B514-164C1466B485}" dt="2022-02-22T20:21:31.714" v="415" actId="20577"/>
          <ac:spMkLst>
            <pc:docMk/>
            <pc:sldMk cId="887131279" sldId="1021"/>
            <ac:spMk id="9" creationId="{313B0A92-01AF-A74C-83F9-EE4B05F9C58F}"/>
          </ac:spMkLst>
        </pc:spChg>
        <pc:picChg chg="del">
          <ac:chgData name="Verma, Neena" userId="bc2a8b8f-aae0-4a25-a9f7-93663beabf26" providerId="ADAL" clId="{D8EA51B3-E840-4750-B514-164C1466B485}" dt="2022-02-24T23:03:15.510" v="527" actId="478"/>
          <ac:picMkLst>
            <pc:docMk/>
            <pc:sldMk cId="887131279" sldId="1021"/>
            <ac:picMk id="10" creationId="{44BDC128-0BBA-8C44-8EEE-C9DE632B7300}"/>
          </ac:picMkLst>
        </pc:picChg>
      </pc:sldChg>
      <pc:sldChg chg="modSp add mod">
        <pc:chgData name="Verma, Neena" userId="bc2a8b8f-aae0-4a25-a9f7-93663beabf26" providerId="ADAL" clId="{D8EA51B3-E840-4750-B514-164C1466B485}" dt="2022-02-22T20:22:29.571" v="439" actId="20577"/>
        <pc:sldMkLst>
          <pc:docMk/>
          <pc:sldMk cId="3470624746" sldId="1022"/>
        </pc:sldMkLst>
        <pc:spChg chg="mod">
          <ac:chgData name="Verma, Neena" userId="bc2a8b8f-aae0-4a25-a9f7-93663beabf26" providerId="ADAL" clId="{D8EA51B3-E840-4750-B514-164C1466B485}" dt="2022-02-22T20:22:29.571" v="439" actId="20577"/>
          <ac:spMkLst>
            <pc:docMk/>
            <pc:sldMk cId="3470624746" sldId="1022"/>
            <ac:spMk id="9" creationId="{313B0A92-01AF-A74C-83F9-EE4B05F9C58F}"/>
          </ac:spMkLst>
        </pc:spChg>
      </pc:sldChg>
      <pc:sldChg chg="delSp modSp add mod">
        <pc:chgData name="Verma, Neena" userId="bc2a8b8f-aae0-4a25-a9f7-93663beabf26" providerId="ADAL" clId="{D8EA51B3-E840-4750-B514-164C1466B485}" dt="2022-02-24T23:03:34.770" v="532" actId="478"/>
        <pc:sldMkLst>
          <pc:docMk/>
          <pc:sldMk cId="228652335" sldId="1023"/>
        </pc:sldMkLst>
        <pc:spChg chg="mod">
          <ac:chgData name="Verma, Neena" userId="bc2a8b8f-aae0-4a25-a9f7-93663beabf26" providerId="ADAL" clId="{D8EA51B3-E840-4750-B514-164C1466B485}" dt="2022-02-22T20:23:11.041" v="470" actId="20577"/>
          <ac:spMkLst>
            <pc:docMk/>
            <pc:sldMk cId="228652335" sldId="1023"/>
            <ac:spMk id="9" creationId="{313B0A92-01AF-A74C-83F9-EE4B05F9C58F}"/>
          </ac:spMkLst>
        </pc:spChg>
        <pc:picChg chg="del">
          <ac:chgData name="Verma, Neena" userId="bc2a8b8f-aae0-4a25-a9f7-93663beabf26" providerId="ADAL" clId="{D8EA51B3-E840-4750-B514-164C1466B485}" dt="2022-02-24T23:03:34.770" v="532" actId="478"/>
          <ac:picMkLst>
            <pc:docMk/>
            <pc:sldMk cId="228652335" sldId="1023"/>
            <ac:picMk id="10" creationId="{44BDC128-0BBA-8C44-8EEE-C9DE632B7300}"/>
          </ac:picMkLst>
        </pc:picChg>
      </pc:sldChg>
      <pc:sldChg chg="delSp modSp add mod">
        <pc:chgData name="Verma, Neena" userId="bc2a8b8f-aae0-4a25-a9f7-93663beabf26" providerId="ADAL" clId="{D8EA51B3-E840-4750-B514-164C1466B485}" dt="2022-02-24T23:04:00.224" v="540" actId="478"/>
        <pc:sldMkLst>
          <pc:docMk/>
          <pc:sldMk cId="1642295947" sldId="1024"/>
        </pc:sldMkLst>
        <pc:spChg chg="mod">
          <ac:chgData name="Verma, Neena" userId="bc2a8b8f-aae0-4a25-a9f7-93663beabf26" providerId="ADAL" clId="{D8EA51B3-E840-4750-B514-164C1466B485}" dt="2022-02-22T20:23:37.359" v="499" actId="20577"/>
          <ac:spMkLst>
            <pc:docMk/>
            <pc:sldMk cId="1642295947" sldId="1024"/>
            <ac:spMk id="9" creationId="{313B0A92-01AF-A74C-83F9-EE4B05F9C58F}"/>
          </ac:spMkLst>
        </pc:spChg>
        <pc:picChg chg="del">
          <ac:chgData name="Verma, Neena" userId="bc2a8b8f-aae0-4a25-a9f7-93663beabf26" providerId="ADAL" clId="{D8EA51B3-E840-4750-B514-164C1466B485}" dt="2022-02-24T23:04:00.224" v="540" actId="478"/>
          <ac:picMkLst>
            <pc:docMk/>
            <pc:sldMk cId="1642295947" sldId="1024"/>
            <ac:picMk id="10" creationId="{44BDC128-0BBA-8C44-8EEE-C9DE632B7300}"/>
          </ac:picMkLst>
        </pc:picChg>
      </pc:sldChg>
      <pc:sldMasterChg chg="delSldLayout">
        <pc:chgData name="Verma, Neena" userId="bc2a8b8f-aae0-4a25-a9f7-93663beabf26" providerId="ADAL" clId="{D8EA51B3-E840-4750-B514-164C1466B485}" dt="2022-02-22T20:12:56.185" v="147" actId="2696"/>
        <pc:sldMasterMkLst>
          <pc:docMk/>
          <pc:sldMasterMk cId="3745378277" sldId="2147483996"/>
        </pc:sldMasterMkLst>
        <pc:sldLayoutChg chg="del">
          <pc:chgData name="Verma, Neena" userId="bc2a8b8f-aae0-4a25-a9f7-93663beabf26" providerId="ADAL" clId="{D8EA51B3-E840-4750-B514-164C1466B485}" dt="2022-02-22T20:12:56.185" v="147" actId="2696"/>
          <pc:sldLayoutMkLst>
            <pc:docMk/>
            <pc:sldMasterMk cId="3745378277" sldId="2147483996"/>
            <pc:sldLayoutMk cId="3860244653" sldId="2147484034"/>
          </pc:sldLayoutMkLst>
        </pc:sldLayoutChg>
      </pc:sldMasterChg>
      <pc:sldMasterChg chg="del delSldLayout">
        <pc:chgData name="Verma, Neena" userId="bc2a8b8f-aae0-4a25-a9f7-93663beabf26" providerId="ADAL" clId="{D8EA51B3-E840-4750-B514-164C1466B485}" dt="2022-02-22T20:12:56.185" v="147" actId="2696"/>
        <pc:sldMasterMkLst>
          <pc:docMk/>
          <pc:sldMasterMk cId="1282350923" sldId="2147484032"/>
        </pc:sldMasterMkLst>
        <pc:sldLayoutChg chg="del">
          <pc:chgData name="Verma, Neena" userId="bc2a8b8f-aae0-4a25-a9f7-93663beabf26" providerId="ADAL" clId="{D8EA51B3-E840-4750-B514-164C1466B485}" dt="2022-02-22T20:12:56.185" v="147" actId="2696"/>
          <pc:sldLayoutMkLst>
            <pc:docMk/>
            <pc:sldMasterMk cId="1282350923" sldId="2147484032"/>
            <pc:sldLayoutMk cId="3053628677" sldId="2147484033"/>
          </pc:sldLayoutMkLst>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194" name="Rectangle 1026"/>
          <p:cNvSpPr>
            <a:spLocks noGrp="1" noChangeArrowheads="1"/>
          </p:cNvSpPr>
          <p:nvPr>
            <p:ph type="hdr" sz="quarter"/>
          </p:nvPr>
        </p:nvSpPr>
        <p:spPr bwMode="auto">
          <a:xfrm>
            <a:off x="0" y="0"/>
            <a:ext cx="3038475" cy="465138"/>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3177" tIns="46589" rIns="93177" bIns="46589" numCol="1" anchor="t" anchorCtr="0" compatLnSpc="1">
            <a:prstTxWarp prst="textNoShape">
              <a:avLst/>
            </a:prstTxWarp>
          </a:bodyPr>
          <a:lstStyle>
            <a:lvl1pPr defTabSz="931863">
              <a:defRPr sz="1200"/>
            </a:lvl1pPr>
          </a:lstStyle>
          <a:p>
            <a:pPr>
              <a:defRPr/>
            </a:pPr>
            <a:endParaRPr lang="en-US"/>
          </a:p>
        </p:txBody>
      </p:sp>
      <p:sp>
        <p:nvSpPr>
          <p:cNvPr id="8195" name="Rectangle 1027"/>
          <p:cNvSpPr>
            <a:spLocks noGrp="1" noChangeArrowheads="1"/>
          </p:cNvSpPr>
          <p:nvPr>
            <p:ph type="dt" sz="quarter" idx="1"/>
          </p:nvPr>
        </p:nvSpPr>
        <p:spPr bwMode="auto">
          <a:xfrm>
            <a:off x="3971925" y="0"/>
            <a:ext cx="3038475" cy="465138"/>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3177" tIns="46589" rIns="93177" bIns="46589" numCol="1" anchor="t" anchorCtr="0" compatLnSpc="1">
            <a:prstTxWarp prst="textNoShape">
              <a:avLst/>
            </a:prstTxWarp>
          </a:bodyPr>
          <a:lstStyle>
            <a:lvl1pPr algn="r" defTabSz="931863">
              <a:defRPr sz="1200"/>
            </a:lvl1pPr>
          </a:lstStyle>
          <a:p>
            <a:pPr>
              <a:defRPr/>
            </a:pPr>
            <a:endParaRPr lang="en-US"/>
          </a:p>
        </p:txBody>
      </p:sp>
      <p:sp>
        <p:nvSpPr>
          <p:cNvPr id="8196" name="Rectangle 1028"/>
          <p:cNvSpPr>
            <a:spLocks noGrp="1" noChangeArrowheads="1"/>
          </p:cNvSpPr>
          <p:nvPr>
            <p:ph type="ftr" sz="quarter" idx="2"/>
          </p:nvPr>
        </p:nvSpPr>
        <p:spPr bwMode="auto">
          <a:xfrm>
            <a:off x="0" y="8831263"/>
            <a:ext cx="3038475" cy="465137"/>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3177" tIns="46589" rIns="93177" bIns="46589" numCol="1" anchor="b" anchorCtr="0" compatLnSpc="1">
            <a:prstTxWarp prst="textNoShape">
              <a:avLst/>
            </a:prstTxWarp>
          </a:bodyPr>
          <a:lstStyle>
            <a:lvl1pPr defTabSz="931863">
              <a:defRPr sz="1200"/>
            </a:lvl1pPr>
          </a:lstStyle>
          <a:p>
            <a:pPr>
              <a:defRPr/>
            </a:pPr>
            <a:endParaRPr lang="en-US"/>
          </a:p>
        </p:txBody>
      </p:sp>
      <p:sp>
        <p:nvSpPr>
          <p:cNvPr id="8197" name="Rectangle 1029"/>
          <p:cNvSpPr>
            <a:spLocks noGrp="1" noChangeArrowheads="1"/>
          </p:cNvSpPr>
          <p:nvPr>
            <p:ph type="sldNum" sz="quarter" idx="3"/>
          </p:nvPr>
        </p:nvSpPr>
        <p:spPr bwMode="auto">
          <a:xfrm>
            <a:off x="3971925" y="8831263"/>
            <a:ext cx="3038475" cy="465137"/>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3177" tIns="46589" rIns="93177" bIns="46589" numCol="1" anchor="b" anchorCtr="0" compatLnSpc="1">
            <a:prstTxWarp prst="textNoShape">
              <a:avLst/>
            </a:prstTxWarp>
          </a:bodyPr>
          <a:lstStyle>
            <a:lvl1pPr algn="r" defTabSz="931863">
              <a:defRPr sz="1200"/>
            </a:lvl1pPr>
          </a:lstStyle>
          <a:p>
            <a:pPr>
              <a:defRPr/>
            </a:pPr>
            <a:fld id="{81D65CA9-940F-124B-8988-7912BF4272ED}" type="slidenum">
              <a:rPr lang="en-US"/>
              <a:pPr>
                <a:defRPr/>
              </a:pPr>
              <a:t>‹#›</a:t>
            </a:fld>
            <a:endParaRPr lang="en-US"/>
          </a:p>
        </p:txBody>
      </p:sp>
    </p:spTree>
    <p:extLst>
      <p:ext uri="{BB962C8B-B14F-4D97-AF65-F5344CB8AC3E}">
        <p14:creationId xmlns:p14="http://schemas.microsoft.com/office/powerpoint/2010/main" val="174946583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tiff>
</file>

<file path=ppt/media/image20.png>
</file>

<file path=ppt/media/image21.png>
</file>

<file path=ppt/media/image22.png>
</file>

<file path=ppt/media/image3.tiff>
</file>

<file path=ppt/media/image4.tif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p:cNvSpPr>
            <a:spLocks noGrp="1" noChangeArrowheads="1"/>
          </p:cNvSpPr>
          <p:nvPr>
            <p:ph type="hdr" sz="quarter"/>
          </p:nvPr>
        </p:nvSpPr>
        <p:spPr bwMode="auto">
          <a:xfrm>
            <a:off x="0" y="0"/>
            <a:ext cx="3038475" cy="465138"/>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3177" tIns="46589" rIns="93177" bIns="46589" numCol="1" anchor="t" anchorCtr="0" compatLnSpc="1">
            <a:prstTxWarp prst="textNoShape">
              <a:avLst/>
            </a:prstTxWarp>
          </a:bodyPr>
          <a:lstStyle>
            <a:lvl1pPr defTabSz="931863">
              <a:defRPr sz="1200"/>
            </a:lvl1pPr>
          </a:lstStyle>
          <a:p>
            <a:pPr>
              <a:defRPr/>
            </a:pPr>
            <a:endParaRPr lang="en-US"/>
          </a:p>
        </p:txBody>
      </p:sp>
      <p:sp>
        <p:nvSpPr>
          <p:cNvPr id="6147" name="Rectangle 3"/>
          <p:cNvSpPr>
            <a:spLocks noGrp="1" noChangeArrowheads="1"/>
          </p:cNvSpPr>
          <p:nvPr>
            <p:ph type="dt" idx="1"/>
          </p:nvPr>
        </p:nvSpPr>
        <p:spPr bwMode="auto">
          <a:xfrm>
            <a:off x="3971925" y="0"/>
            <a:ext cx="3038475" cy="465138"/>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3177" tIns="46589" rIns="93177" bIns="46589" numCol="1" anchor="t" anchorCtr="0" compatLnSpc="1">
            <a:prstTxWarp prst="textNoShape">
              <a:avLst/>
            </a:prstTxWarp>
          </a:bodyPr>
          <a:lstStyle>
            <a:lvl1pPr algn="r" defTabSz="931863">
              <a:defRPr sz="1200"/>
            </a:lvl1pPr>
          </a:lstStyle>
          <a:p>
            <a:pPr>
              <a:defRPr/>
            </a:pPr>
            <a:endParaRPr lang="en-US"/>
          </a:p>
        </p:txBody>
      </p:sp>
      <p:sp>
        <p:nvSpPr>
          <p:cNvPr id="6148" name="Rectangle 4"/>
          <p:cNvSpPr>
            <a:spLocks noGrp="1" noRot="1" noChangeAspect="1" noChangeArrowheads="1" noTextEdit="1"/>
          </p:cNvSpPr>
          <p:nvPr>
            <p:ph type="sldImg" idx="2"/>
          </p:nvPr>
        </p:nvSpPr>
        <p:spPr bwMode="auto">
          <a:xfrm>
            <a:off x="1181100" y="696913"/>
            <a:ext cx="4648200" cy="3486150"/>
          </a:xfrm>
          <a:prstGeom prst="rect">
            <a:avLst/>
          </a:prstGeom>
          <a:no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53640926-AAD7-44d8-BBD7-CCE9431645EC}">
              <a14:shadowObscured xmlns:a14="http://schemas.microsoft.com/office/drawing/2010/main" xmlns="" val="1"/>
            </a:ext>
          </a:extLst>
        </p:spPr>
      </p:sp>
      <p:sp>
        <p:nvSpPr>
          <p:cNvPr id="6149" name="Rectangle 5"/>
          <p:cNvSpPr>
            <a:spLocks noGrp="1" noChangeArrowheads="1"/>
          </p:cNvSpPr>
          <p:nvPr>
            <p:ph type="body" sz="quarter" idx="3"/>
          </p:nvPr>
        </p:nvSpPr>
        <p:spPr bwMode="auto">
          <a:xfrm>
            <a:off x="935038" y="4416425"/>
            <a:ext cx="5140325" cy="4183063"/>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3177" tIns="46589" rIns="93177" bIns="46589"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150" name="Rectangle 6"/>
          <p:cNvSpPr>
            <a:spLocks noGrp="1" noChangeArrowheads="1"/>
          </p:cNvSpPr>
          <p:nvPr>
            <p:ph type="ftr" sz="quarter" idx="4"/>
          </p:nvPr>
        </p:nvSpPr>
        <p:spPr bwMode="auto">
          <a:xfrm>
            <a:off x="0" y="8831263"/>
            <a:ext cx="3038475" cy="465137"/>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3177" tIns="46589" rIns="93177" bIns="46589" numCol="1" anchor="b" anchorCtr="0" compatLnSpc="1">
            <a:prstTxWarp prst="textNoShape">
              <a:avLst/>
            </a:prstTxWarp>
          </a:bodyPr>
          <a:lstStyle>
            <a:lvl1pPr defTabSz="931863">
              <a:defRPr sz="1200"/>
            </a:lvl1pPr>
          </a:lstStyle>
          <a:p>
            <a:pPr>
              <a:defRPr/>
            </a:pPr>
            <a:endParaRPr lang="en-US"/>
          </a:p>
        </p:txBody>
      </p:sp>
      <p:sp>
        <p:nvSpPr>
          <p:cNvPr id="6151" name="Rectangle 7"/>
          <p:cNvSpPr>
            <a:spLocks noGrp="1" noChangeArrowheads="1"/>
          </p:cNvSpPr>
          <p:nvPr>
            <p:ph type="sldNum" sz="quarter" idx="5"/>
          </p:nvPr>
        </p:nvSpPr>
        <p:spPr bwMode="auto">
          <a:xfrm>
            <a:off x="3971925" y="8831263"/>
            <a:ext cx="3038475" cy="465137"/>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3177" tIns="46589" rIns="93177" bIns="46589" numCol="1" anchor="b" anchorCtr="0" compatLnSpc="1">
            <a:prstTxWarp prst="textNoShape">
              <a:avLst/>
            </a:prstTxWarp>
          </a:bodyPr>
          <a:lstStyle>
            <a:lvl1pPr algn="r" defTabSz="931863">
              <a:defRPr sz="1200"/>
            </a:lvl1pPr>
          </a:lstStyle>
          <a:p>
            <a:pPr>
              <a:defRPr/>
            </a:pPr>
            <a:fld id="{9CA94CF9-F909-874E-BFE6-B708F29F324C}" type="slidenum">
              <a:rPr lang="en-US"/>
              <a:pPr>
                <a:defRPr/>
              </a:pPr>
              <a:t>‹#›</a:t>
            </a:fld>
            <a:endParaRPr lang="en-US"/>
          </a:p>
        </p:txBody>
      </p:sp>
    </p:spTree>
    <p:extLst>
      <p:ext uri="{BB962C8B-B14F-4D97-AF65-F5344CB8AC3E}">
        <p14:creationId xmlns:p14="http://schemas.microsoft.com/office/powerpoint/2010/main" val="2159903675"/>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charset="0"/>
        <a:ea typeface="Osaka" charset="0"/>
        <a:cs typeface="Osaka" charset="0"/>
      </a:defRPr>
    </a:lvl1pPr>
    <a:lvl2pPr marL="457200" algn="l" rtl="0" eaLnBrk="0" fontAlgn="base" hangingPunct="0">
      <a:spcBef>
        <a:spcPct val="30000"/>
      </a:spcBef>
      <a:spcAft>
        <a:spcPct val="0"/>
      </a:spcAft>
      <a:defRPr sz="1200" kern="1200">
        <a:solidFill>
          <a:schemeClr val="tx1"/>
        </a:solidFill>
        <a:latin typeface="Times" charset="0"/>
        <a:ea typeface="Osaka" charset="0"/>
        <a:cs typeface="Osaka" charset="0"/>
      </a:defRPr>
    </a:lvl2pPr>
    <a:lvl3pPr marL="914400" algn="l" rtl="0" eaLnBrk="0" fontAlgn="base" hangingPunct="0">
      <a:spcBef>
        <a:spcPct val="30000"/>
      </a:spcBef>
      <a:spcAft>
        <a:spcPct val="0"/>
      </a:spcAft>
      <a:defRPr sz="1200" kern="1200">
        <a:solidFill>
          <a:schemeClr val="tx1"/>
        </a:solidFill>
        <a:latin typeface="Times" charset="0"/>
        <a:ea typeface="Osaka" charset="0"/>
        <a:cs typeface="Osaka" charset="0"/>
      </a:defRPr>
    </a:lvl3pPr>
    <a:lvl4pPr marL="1371600" algn="l" rtl="0" eaLnBrk="0" fontAlgn="base" hangingPunct="0">
      <a:spcBef>
        <a:spcPct val="30000"/>
      </a:spcBef>
      <a:spcAft>
        <a:spcPct val="0"/>
      </a:spcAft>
      <a:defRPr sz="1200" kern="1200">
        <a:solidFill>
          <a:schemeClr val="tx1"/>
        </a:solidFill>
        <a:latin typeface="Times" charset="0"/>
        <a:ea typeface="Osaka" charset="0"/>
        <a:cs typeface="Osaka" charset="0"/>
      </a:defRPr>
    </a:lvl4pPr>
    <a:lvl5pPr marL="1828800" algn="l" rtl="0" eaLnBrk="0" fontAlgn="base" hangingPunct="0">
      <a:spcBef>
        <a:spcPct val="30000"/>
      </a:spcBef>
      <a:spcAft>
        <a:spcPct val="0"/>
      </a:spcAft>
      <a:defRPr sz="1200" kern="1200">
        <a:solidFill>
          <a:schemeClr val="tx1"/>
        </a:solidFill>
        <a:latin typeface="Times" charset="0"/>
        <a:ea typeface="Osaka" charset="0"/>
        <a:cs typeface="Osaka" charset="0"/>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52848BBB-787D-DE4E-8230-56155D928977}"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1</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3085819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9CA94CF9-F909-874E-BFE6-B708F29F324C}"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10</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20694066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9CA94CF9-F909-874E-BFE6-B708F29F324C}"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11</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28076917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9CA94CF9-F909-874E-BFE6-B708F29F324C}"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13</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34301114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9CA94CF9-F909-874E-BFE6-B708F29F324C}"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14</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8738239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9CA94CF9-F909-874E-BFE6-B708F29F324C}"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15</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359997413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9CA94CF9-F909-874E-BFE6-B708F29F324C}"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16</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308329793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9CA94CF9-F909-874E-BFE6-B708F29F324C}"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17</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267215350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9CA94CF9-F909-874E-BFE6-B708F29F324C}"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18</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46603328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9CA94CF9-F909-874E-BFE6-B708F29F324C}"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19</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216059807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9CA94CF9-F909-874E-BFE6-B708F29F324C}"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20</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33260490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9CA94CF9-F909-874E-BFE6-B708F29F324C}"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2</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268587922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9CA94CF9-F909-874E-BFE6-B708F29F324C}"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21</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305232441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9CA94CF9-F909-874E-BFE6-B708F29F324C}"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22</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251182982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9CA94CF9-F909-874E-BFE6-B708F29F324C}"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23</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294374530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9CA94CF9-F909-874E-BFE6-B708F29F324C}"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24</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16676297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9CA94CF9-F909-874E-BFE6-B708F29F324C}" type="slidenum">
              <a:rPr lang="en-US" smtClean="0"/>
              <a:pPr>
                <a:defRPr/>
              </a:pPr>
              <a:t>3</a:t>
            </a:fld>
            <a:endParaRPr lang="en-US"/>
          </a:p>
        </p:txBody>
      </p:sp>
    </p:spTree>
    <p:extLst>
      <p:ext uri="{BB962C8B-B14F-4D97-AF65-F5344CB8AC3E}">
        <p14:creationId xmlns:p14="http://schemas.microsoft.com/office/powerpoint/2010/main" val="28160441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a:t>Two or More Races category includes:</a:t>
            </a:r>
          </a:p>
          <a:p>
            <a:pPr marL="628650" marR="0" lvl="1"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a:t>Three students who identify as both black and white</a:t>
            </a:r>
          </a:p>
          <a:p>
            <a:pPr marL="628650" marR="0" lvl="1"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a:t>One student who identifies as both NHPI and white</a:t>
            </a:r>
          </a:p>
          <a:p>
            <a:pPr marL="628650" marR="0" lvl="1"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a:t>One student who identifies as both AIAN and white</a:t>
            </a:r>
          </a:p>
          <a:p>
            <a:pPr marL="628650" marR="0" lvl="1"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a:t>One student who identifies as Asian, NHPI, and White</a:t>
            </a:r>
          </a:p>
          <a:p>
            <a:pPr marL="628650" marR="0" lvl="1"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a:t>One student who identifies as AIAN, Asian, and White</a:t>
            </a:r>
          </a:p>
          <a:p>
            <a:endParaRPr lang="en-US"/>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9CA94CF9-F909-874E-BFE6-B708F29F324C}"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4</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25616366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9CA94CF9-F909-874E-BFE6-B708F29F324C}"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5</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20090304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9CA94CF9-F909-874E-BFE6-B708F29F324C}"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6</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37769422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9CA94CF9-F909-874E-BFE6-B708F29F324C}"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7</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7198697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9CA94CF9-F909-874E-BFE6-B708F29F324C}"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8</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18977706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9CA94CF9-F909-874E-BFE6-B708F29F324C}"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9</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9846081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509E23-A629-FF4F-926A-1507E10C3C62}"/>
              </a:ext>
            </a:extLst>
          </p:cNvPr>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p>
        </p:txBody>
      </p:sp>
      <p:sp>
        <p:nvSpPr>
          <p:cNvPr id="3" name="Subtitle 2">
            <a:extLst>
              <a:ext uri="{FF2B5EF4-FFF2-40B4-BE49-F238E27FC236}">
                <a16:creationId xmlns:a16="http://schemas.microsoft.com/office/drawing/2014/main" id="{443A90E3-9B16-C84D-9AD1-00C5BB0FE5B5}"/>
              </a:ext>
            </a:extLst>
          </p:cNvPr>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a:extLst>
              <a:ext uri="{FF2B5EF4-FFF2-40B4-BE49-F238E27FC236}">
                <a16:creationId xmlns:a16="http://schemas.microsoft.com/office/drawing/2014/main" id="{EAA706E7-E619-CA4A-8EFE-2B78F37FA483}"/>
              </a:ext>
            </a:extLst>
          </p:cNvPr>
          <p:cNvSpPr>
            <a:spLocks noGrp="1"/>
          </p:cNvSpPr>
          <p:nvPr>
            <p:ph type="dt" sz="half" idx="10"/>
          </p:nvPr>
        </p:nvSpPr>
        <p:spPr/>
        <p:txBody>
          <a:bodyPr/>
          <a:lstStyle/>
          <a:p>
            <a:r>
              <a:rPr lang="en-US"/>
              <a:t>November 3, 2020</a:t>
            </a:r>
          </a:p>
        </p:txBody>
      </p:sp>
      <p:sp>
        <p:nvSpPr>
          <p:cNvPr id="5" name="Footer Placeholder 4">
            <a:extLst>
              <a:ext uri="{FF2B5EF4-FFF2-40B4-BE49-F238E27FC236}">
                <a16:creationId xmlns:a16="http://schemas.microsoft.com/office/drawing/2014/main" id="{8E0BDB7E-7F8C-C449-99EC-E66EE03AB6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ABBDE0-CC6B-7B44-BB24-F5ADADD80D2E}"/>
              </a:ext>
            </a:extLst>
          </p:cNvPr>
          <p:cNvSpPr>
            <a:spLocks noGrp="1"/>
          </p:cNvSpPr>
          <p:nvPr>
            <p:ph type="sldNum" sz="quarter" idx="12"/>
          </p:nvPr>
        </p:nvSpPr>
        <p:spPr/>
        <p:txBody>
          <a:bodyPr/>
          <a:lstStyle/>
          <a:p>
            <a:fld id="{58D12F09-0CA7-3A40-8BFF-4BA1978EEE83}" type="slidenum">
              <a:rPr lang="en-US" smtClean="0"/>
              <a:t>‹#›</a:t>
            </a:fld>
            <a:endParaRPr lang="en-US"/>
          </a:p>
        </p:txBody>
      </p:sp>
    </p:spTree>
    <p:extLst>
      <p:ext uri="{BB962C8B-B14F-4D97-AF65-F5344CB8AC3E}">
        <p14:creationId xmlns:p14="http://schemas.microsoft.com/office/powerpoint/2010/main" val="18950537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0CD42B-7D28-1243-8E72-DBEE3581B7C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527582F-B9CA-BE4A-B3E2-F08731E3314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47A4F9F-1B6F-7043-8D3E-D6CA37FD275D}"/>
              </a:ext>
            </a:extLst>
          </p:cNvPr>
          <p:cNvSpPr>
            <a:spLocks noGrp="1"/>
          </p:cNvSpPr>
          <p:nvPr>
            <p:ph type="dt" sz="half" idx="10"/>
          </p:nvPr>
        </p:nvSpPr>
        <p:spPr/>
        <p:txBody>
          <a:bodyPr/>
          <a:lstStyle/>
          <a:p>
            <a:r>
              <a:rPr lang="en-US"/>
              <a:t>November 3, 2020</a:t>
            </a:r>
          </a:p>
        </p:txBody>
      </p:sp>
      <p:sp>
        <p:nvSpPr>
          <p:cNvPr id="5" name="Footer Placeholder 4">
            <a:extLst>
              <a:ext uri="{FF2B5EF4-FFF2-40B4-BE49-F238E27FC236}">
                <a16:creationId xmlns:a16="http://schemas.microsoft.com/office/drawing/2014/main" id="{4E6C7A88-A746-9C4A-A1E4-2EA846DCDC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703772-AB63-0841-B632-1DA33FD448F5}"/>
              </a:ext>
            </a:extLst>
          </p:cNvPr>
          <p:cNvSpPr>
            <a:spLocks noGrp="1"/>
          </p:cNvSpPr>
          <p:nvPr>
            <p:ph type="sldNum" sz="quarter" idx="12"/>
          </p:nvPr>
        </p:nvSpPr>
        <p:spPr/>
        <p:txBody>
          <a:bodyPr/>
          <a:lstStyle/>
          <a:p>
            <a:fld id="{58D12F09-0CA7-3A40-8BFF-4BA1978EEE83}" type="slidenum">
              <a:rPr lang="en-US" smtClean="0"/>
              <a:t>‹#›</a:t>
            </a:fld>
            <a:endParaRPr lang="en-US"/>
          </a:p>
        </p:txBody>
      </p:sp>
    </p:spTree>
    <p:extLst>
      <p:ext uri="{BB962C8B-B14F-4D97-AF65-F5344CB8AC3E}">
        <p14:creationId xmlns:p14="http://schemas.microsoft.com/office/powerpoint/2010/main" val="24673211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D88B5EA-8F7F-1C43-BC5E-0DA752BF9BD4}"/>
              </a:ext>
            </a:extLst>
          </p:cNvPr>
          <p:cNvSpPr>
            <a:spLocks noGrp="1"/>
          </p:cNvSpPr>
          <p:nvPr>
            <p:ph type="title" orient="vert"/>
          </p:nvPr>
        </p:nvSpPr>
        <p:spPr>
          <a:xfrm>
            <a:off x="6543675" y="365125"/>
            <a:ext cx="1971675"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D1687C4-F919-6447-8425-E4C4B469EFE3}"/>
              </a:ext>
            </a:extLst>
          </p:cNvPr>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1E4E31-131A-CA41-AB9F-0D0D663DACE3}"/>
              </a:ext>
            </a:extLst>
          </p:cNvPr>
          <p:cNvSpPr>
            <a:spLocks noGrp="1"/>
          </p:cNvSpPr>
          <p:nvPr>
            <p:ph type="dt" sz="half" idx="10"/>
          </p:nvPr>
        </p:nvSpPr>
        <p:spPr/>
        <p:txBody>
          <a:bodyPr/>
          <a:lstStyle/>
          <a:p>
            <a:r>
              <a:rPr lang="en-US"/>
              <a:t>November 3, 2020</a:t>
            </a:r>
          </a:p>
        </p:txBody>
      </p:sp>
      <p:sp>
        <p:nvSpPr>
          <p:cNvPr id="5" name="Footer Placeholder 4">
            <a:extLst>
              <a:ext uri="{FF2B5EF4-FFF2-40B4-BE49-F238E27FC236}">
                <a16:creationId xmlns:a16="http://schemas.microsoft.com/office/drawing/2014/main" id="{0B5DB993-35C6-2E4B-A397-F5ABF1EC26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CD1C097-1821-F24E-898D-C8332493ED82}"/>
              </a:ext>
            </a:extLst>
          </p:cNvPr>
          <p:cNvSpPr>
            <a:spLocks noGrp="1"/>
          </p:cNvSpPr>
          <p:nvPr>
            <p:ph type="sldNum" sz="quarter" idx="12"/>
          </p:nvPr>
        </p:nvSpPr>
        <p:spPr/>
        <p:txBody>
          <a:bodyPr/>
          <a:lstStyle/>
          <a:p>
            <a:fld id="{58D12F09-0CA7-3A40-8BFF-4BA1978EEE83}" type="slidenum">
              <a:rPr lang="en-US" smtClean="0"/>
              <a:t>‹#›</a:t>
            </a:fld>
            <a:endParaRPr lang="en-US"/>
          </a:p>
        </p:txBody>
      </p:sp>
    </p:spTree>
    <p:extLst>
      <p:ext uri="{BB962C8B-B14F-4D97-AF65-F5344CB8AC3E}">
        <p14:creationId xmlns:p14="http://schemas.microsoft.com/office/powerpoint/2010/main" val="24142381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Rectangle 7"/>
          <p:cNvSpPr>
            <a:spLocks noChangeArrowheads="1"/>
          </p:cNvSpPr>
          <p:nvPr userDrawn="1"/>
        </p:nvSpPr>
        <p:spPr bwMode="auto">
          <a:xfrm>
            <a:off x="0" y="0"/>
            <a:ext cx="9144000" cy="2971800"/>
          </a:xfrm>
          <a:prstGeom prst="rect">
            <a:avLst/>
          </a:prstGeom>
          <a:solidFill>
            <a:schemeClr val="tx1"/>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p>
        </p:txBody>
      </p:sp>
      <p:pic>
        <p:nvPicPr>
          <p:cNvPr id="5" name="Picture 12"/>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7489825" y="6019800"/>
            <a:ext cx="968375" cy="4349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pic>
      <p:sp>
        <p:nvSpPr>
          <p:cNvPr id="6" name="Text Box 14"/>
          <p:cNvSpPr txBox="1">
            <a:spLocks noChangeArrowheads="1"/>
          </p:cNvSpPr>
          <p:nvPr userDrawn="1"/>
        </p:nvSpPr>
        <p:spPr bwMode="auto">
          <a:xfrm>
            <a:off x="682625" y="6096000"/>
            <a:ext cx="3355975"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a:defRPr/>
            </a:pPr>
            <a:r>
              <a:rPr lang="en-US" sz="1400" b="1">
                <a:latin typeface="Arial" charset="0"/>
              </a:rPr>
              <a:t>Boston University</a:t>
            </a:r>
            <a:r>
              <a:rPr lang="en-US" sz="1400">
                <a:latin typeface="Arial" charset="0"/>
              </a:rPr>
              <a:t> Office of the Provost</a:t>
            </a:r>
          </a:p>
        </p:txBody>
      </p:sp>
      <p:sp>
        <p:nvSpPr>
          <p:cNvPr id="3074" name="Rectangle 2"/>
          <p:cNvSpPr>
            <a:spLocks noGrp="1" noChangeArrowheads="1"/>
          </p:cNvSpPr>
          <p:nvPr>
            <p:ph type="ctrTitle"/>
          </p:nvPr>
        </p:nvSpPr>
        <p:spPr>
          <a:xfrm>
            <a:off x="685800" y="457200"/>
            <a:ext cx="7772400" cy="2209800"/>
          </a:xfrm>
        </p:spPr>
        <p:txBody>
          <a:bodyPr anchor="ctr"/>
          <a:lstStyle>
            <a:lvl1pPr>
              <a:defRPr>
                <a:solidFill>
                  <a:srgbClr val="CC0000"/>
                </a:solidFill>
              </a:defRPr>
            </a:lvl1pPr>
          </a:lstStyle>
          <a:p>
            <a:pPr lvl="0"/>
            <a:r>
              <a:rPr lang="en-US" noProof="0"/>
              <a:t>Click to edit Master title style</a:t>
            </a:r>
          </a:p>
        </p:txBody>
      </p:sp>
      <p:sp>
        <p:nvSpPr>
          <p:cNvPr id="3075" name="Rectangle 3"/>
          <p:cNvSpPr>
            <a:spLocks noGrp="1" noChangeArrowheads="1"/>
          </p:cNvSpPr>
          <p:nvPr>
            <p:ph type="subTitle" idx="1"/>
          </p:nvPr>
        </p:nvSpPr>
        <p:spPr>
          <a:xfrm>
            <a:off x="762000" y="3200400"/>
            <a:ext cx="6400800" cy="1752600"/>
          </a:xfrm>
        </p:spPr>
        <p:txBody>
          <a:bodyPr/>
          <a:lstStyle>
            <a:lvl1pPr marL="0" indent="0">
              <a:buFont typeface="Wingdings" charset="0"/>
              <a:buNone/>
              <a:defRPr/>
            </a:lvl1pPr>
          </a:lstStyle>
          <a:p>
            <a:pPr lvl="0"/>
            <a:r>
              <a:rPr lang="en-US" noProof="0"/>
              <a:t>David Campbell</a:t>
            </a:r>
          </a:p>
          <a:p>
            <a:pPr lvl="0"/>
            <a:r>
              <a:rPr lang="en-US" noProof="0"/>
              <a:t>University Provost</a:t>
            </a:r>
          </a:p>
          <a:p>
            <a:pPr lvl="0"/>
            <a:r>
              <a:rPr lang="en-US" noProof="0"/>
              <a:t>Board of Trustees</a:t>
            </a:r>
          </a:p>
          <a:p>
            <a:pPr lvl="0"/>
            <a:r>
              <a:rPr lang="en-US" noProof="0"/>
              <a:t>September 18, 2008</a:t>
            </a:r>
          </a:p>
        </p:txBody>
      </p:sp>
    </p:spTree>
    <p:extLst>
      <p:ext uri="{BB962C8B-B14F-4D97-AF65-F5344CB8AC3E}">
        <p14:creationId xmlns:p14="http://schemas.microsoft.com/office/powerpoint/2010/main" val="98500632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6633814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5"/>
          <p:cNvSpPr>
            <a:spLocks noGrp="1" noChangeArrowheads="1"/>
          </p:cNvSpPr>
          <p:nvPr>
            <p:ph type="ftr" sz="quarter" idx="10"/>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165423000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828800"/>
            <a:ext cx="3886200" cy="38862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828800"/>
            <a:ext cx="3886200" cy="38862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5"/>
          <p:cNvSpPr>
            <a:spLocks noGrp="1" noChangeArrowheads="1"/>
          </p:cNvSpPr>
          <p:nvPr>
            <p:ph type="ftr" sz="quarter" idx="10"/>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371406706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5"/>
          <p:cNvSpPr>
            <a:spLocks noGrp="1" noChangeArrowheads="1"/>
          </p:cNvSpPr>
          <p:nvPr>
            <p:ph type="ftr" sz="quarter" idx="10"/>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304255857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5"/>
          <p:cNvSpPr>
            <a:spLocks noGrp="1" noChangeArrowheads="1"/>
          </p:cNvSpPr>
          <p:nvPr>
            <p:ph type="ftr" sz="quarter" idx="10"/>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34057527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5"/>
          <p:cNvSpPr>
            <a:spLocks noGrp="1" noChangeArrowheads="1"/>
          </p:cNvSpPr>
          <p:nvPr>
            <p:ph type="ftr" sz="quarter" idx="10"/>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355947965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5"/>
          <p:cNvSpPr>
            <a:spLocks noGrp="1" noChangeArrowheads="1"/>
          </p:cNvSpPr>
          <p:nvPr>
            <p:ph type="ftr" sz="quarter" idx="10"/>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8778524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E226F3-43AE-9C4F-B273-4D06AEF8865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1D26BDD-817D-2B45-A2CD-87285FD6BAC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3BF2013-5629-5A48-A2E9-028BA3BAF490}"/>
              </a:ext>
            </a:extLst>
          </p:cNvPr>
          <p:cNvSpPr>
            <a:spLocks noGrp="1"/>
          </p:cNvSpPr>
          <p:nvPr>
            <p:ph type="dt" sz="half" idx="10"/>
          </p:nvPr>
        </p:nvSpPr>
        <p:spPr/>
        <p:txBody>
          <a:bodyPr/>
          <a:lstStyle/>
          <a:p>
            <a:r>
              <a:rPr lang="en-US"/>
              <a:t>November 3, 2020</a:t>
            </a:r>
          </a:p>
        </p:txBody>
      </p:sp>
      <p:sp>
        <p:nvSpPr>
          <p:cNvPr id="5" name="Footer Placeholder 4">
            <a:extLst>
              <a:ext uri="{FF2B5EF4-FFF2-40B4-BE49-F238E27FC236}">
                <a16:creationId xmlns:a16="http://schemas.microsoft.com/office/drawing/2014/main" id="{A408CDE5-50EE-494A-8F3E-BAE3522DEC6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838C41-0E10-3F4F-AFC7-AEFB13D05456}"/>
              </a:ext>
            </a:extLst>
          </p:cNvPr>
          <p:cNvSpPr>
            <a:spLocks noGrp="1"/>
          </p:cNvSpPr>
          <p:nvPr>
            <p:ph type="sldNum" sz="quarter" idx="12"/>
          </p:nvPr>
        </p:nvSpPr>
        <p:spPr/>
        <p:txBody>
          <a:bodyPr/>
          <a:lstStyle/>
          <a:p>
            <a:fld id="{58D12F09-0CA7-3A40-8BFF-4BA1978EEE83}" type="slidenum">
              <a:rPr lang="en-US" smtClean="0"/>
              <a:t>‹#›</a:t>
            </a:fld>
            <a:endParaRPr lang="en-US"/>
          </a:p>
        </p:txBody>
      </p:sp>
    </p:spTree>
    <p:extLst>
      <p:ext uri="{BB962C8B-B14F-4D97-AF65-F5344CB8AC3E}">
        <p14:creationId xmlns:p14="http://schemas.microsoft.com/office/powerpoint/2010/main" val="200560050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5"/>
          <p:cNvSpPr>
            <a:spLocks noGrp="1" noChangeArrowheads="1"/>
          </p:cNvSpPr>
          <p:nvPr>
            <p:ph type="ftr" sz="quarter" idx="10"/>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133650308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5"/>
          <p:cNvSpPr>
            <a:spLocks noGrp="1" noChangeArrowheads="1"/>
          </p:cNvSpPr>
          <p:nvPr>
            <p:ph type="ftr" sz="quarter" idx="10"/>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136862773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53200" y="762000"/>
            <a:ext cx="1981200" cy="4953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762000"/>
            <a:ext cx="5791200" cy="4953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5"/>
          <p:cNvSpPr>
            <a:spLocks noGrp="1" noChangeArrowheads="1"/>
          </p:cNvSpPr>
          <p:nvPr>
            <p:ph type="ftr" sz="quarter" idx="10"/>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24966382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ECB26D-9AEE-C249-97E9-BBEECE802EDA}"/>
              </a:ext>
            </a:extLst>
          </p:cNvPr>
          <p:cNvSpPr>
            <a:spLocks noGrp="1"/>
          </p:cNvSpPr>
          <p:nvPr>
            <p:ph type="title"/>
          </p:nvPr>
        </p:nvSpPr>
        <p:spPr>
          <a:xfrm>
            <a:off x="623888" y="1709739"/>
            <a:ext cx="7886700" cy="2852737"/>
          </a:xfrm>
        </p:spPr>
        <p:txBody>
          <a:bodyPr anchor="b"/>
          <a:lstStyle>
            <a:lvl1pPr>
              <a:defRPr sz="4500"/>
            </a:lvl1pPr>
          </a:lstStyle>
          <a:p>
            <a:r>
              <a:rPr lang="en-US"/>
              <a:t>Click to edit Master title style</a:t>
            </a:r>
          </a:p>
        </p:txBody>
      </p:sp>
      <p:sp>
        <p:nvSpPr>
          <p:cNvPr id="3" name="Text Placeholder 2">
            <a:extLst>
              <a:ext uri="{FF2B5EF4-FFF2-40B4-BE49-F238E27FC236}">
                <a16:creationId xmlns:a16="http://schemas.microsoft.com/office/drawing/2014/main" id="{978021B0-FA82-5442-B9B1-CBB4A9C95E42}"/>
              </a:ext>
            </a:extLst>
          </p:cNvPr>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1D4C868-5A61-C343-B207-71A1B62913AF}"/>
              </a:ext>
            </a:extLst>
          </p:cNvPr>
          <p:cNvSpPr>
            <a:spLocks noGrp="1"/>
          </p:cNvSpPr>
          <p:nvPr>
            <p:ph type="dt" sz="half" idx="10"/>
          </p:nvPr>
        </p:nvSpPr>
        <p:spPr/>
        <p:txBody>
          <a:bodyPr/>
          <a:lstStyle/>
          <a:p>
            <a:r>
              <a:rPr lang="en-US"/>
              <a:t>November 3, 2020</a:t>
            </a:r>
          </a:p>
        </p:txBody>
      </p:sp>
      <p:sp>
        <p:nvSpPr>
          <p:cNvPr id="5" name="Footer Placeholder 4">
            <a:extLst>
              <a:ext uri="{FF2B5EF4-FFF2-40B4-BE49-F238E27FC236}">
                <a16:creationId xmlns:a16="http://schemas.microsoft.com/office/drawing/2014/main" id="{59282CEA-90F7-5348-8682-E58C85B202A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A3BE8E4-1B4D-C44E-BE14-DD11C35F34E1}"/>
              </a:ext>
            </a:extLst>
          </p:cNvPr>
          <p:cNvSpPr>
            <a:spLocks noGrp="1"/>
          </p:cNvSpPr>
          <p:nvPr>
            <p:ph type="sldNum" sz="quarter" idx="12"/>
          </p:nvPr>
        </p:nvSpPr>
        <p:spPr/>
        <p:txBody>
          <a:bodyPr/>
          <a:lstStyle/>
          <a:p>
            <a:fld id="{58D12F09-0CA7-3A40-8BFF-4BA1978EEE83}" type="slidenum">
              <a:rPr lang="en-US" smtClean="0"/>
              <a:t>‹#›</a:t>
            </a:fld>
            <a:endParaRPr lang="en-US"/>
          </a:p>
        </p:txBody>
      </p:sp>
    </p:spTree>
    <p:extLst>
      <p:ext uri="{BB962C8B-B14F-4D97-AF65-F5344CB8AC3E}">
        <p14:creationId xmlns:p14="http://schemas.microsoft.com/office/powerpoint/2010/main" val="40534934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FA7F9-ADCE-BE4C-8133-24D7640A37A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BD4B7CA-1025-EA4D-AD00-292AD4F88683}"/>
              </a:ext>
            </a:extLst>
          </p:cNvPr>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961ADD6-63C8-7E4A-BAF9-2FE8EDEB0931}"/>
              </a:ext>
            </a:extLst>
          </p:cNvPr>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DF75B2D-6901-6240-A04D-CB63DB57375F}"/>
              </a:ext>
            </a:extLst>
          </p:cNvPr>
          <p:cNvSpPr>
            <a:spLocks noGrp="1"/>
          </p:cNvSpPr>
          <p:nvPr>
            <p:ph type="dt" sz="half" idx="10"/>
          </p:nvPr>
        </p:nvSpPr>
        <p:spPr/>
        <p:txBody>
          <a:bodyPr/>
          <a:lstStyle/>
          <a:p>
            <a:r>
              <a:rPr lang="en-US"/>
              <a:t>November 3, 2020</a:t>
            </a:r>
          </a:p>
        </p:txBody>
      </p:sp>
      <p:sp>
        <p:nvSpPr>
          <p:cNvPr id="6" name="Footer Placeholder 5">
            <a:extLst>
              <a:ext uri="{FF2B5EF4-FFF2-40B4-BE49-F238E27FC236}">
                <a16:creationId xmlns:a16="http://schemas.microsoft.com/office/drawing/2014/main" id="{D4844EBD-E166-4E4B-BC59-370065E9BE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D235271-4A4C-AF48-ACFB-9B89111D304B}"/>
              </a:ext>
            </a:extLst>
          </p:cNvPr>
          <p:cNvSpPr>
            <a:spLocks noGrp="1"/>
          </p:cNvSpPr>
          <p:nvPr>
            <p:ph type="sldNum" sz="quarter" idx="12"/>
          </p:nvPr>
        </p:nvSpPr>
        <p:spPr/>
        <p:txBody>
          <a:bodyPr/>
          <a:lstStyle/>
          <a:p>
            <a:fld id="{58D12F09-0CA7-3A40-8BFF-4BA1978EEE83}" type="slidenum">
              <a:rPr lang="en-US" smtClean="0"/>
              <a:t>‹#›</a:t>
            </a:fld>
            <a:endParaRPr lang="en-US"/>
          </a:p>
        </p:txBody>
      </p:sp>
    </p:spTree>
    <p:extLst>
      <p:ext uri="{BB962C8B-B14F-4D97-AF65-F5344CB8AC3E}">
        <p14:creationId xmlns:p14="http://schemas.microsoft.com/office/powerpoint/2010/main" val="3280752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6E3D85-582F-8742-9D7C-D7F1E154CE58}"/>
              </a:ext>
            </a:extLst>
          </p:cNvPr>
          <p:cNvSpPr>
            <a:spLocks noGrp="1"/>
          </p:cNvSpPr>
          <p:nvPr>
            <p:ph type="title"/>
          </p:nvPr>
        </p:nvSpPr>
        <p:spPr>
          <a:xfrm>
            <a:off x="629841" y="365126"/>
            <a:ext cx="78867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76888E8-03B4-7E4D-8EC6-04909D964144}"/>
              </a:ext>
            </a:extLst>
          </p:cNvPr>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a:extLst>
              <a:ext uri="{FF2B5EF4-FFF2-40B4-BE49-F238E27FC236}">
                <a16:creationId xmlns:a16="http://schemas.microsoft.com/office/drawing/2014/main" id="{95BFF571-70B2-4B42-AED7-3720D699E4D6}"/>
              </a:ext>
            </a:extLst>
          </p:cNvPr>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6157A70-714B-204B-9ADB-E2070AB15CFC}"/>
              </a:ext>
            </a:extLst>
          </p:cNvPr>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a:extLst>
              <a:ext uri="{FF2B5EF4-FFF2-40B4-BE49-F238E27FC236}">
                <a16:creationId xmlns:a16="http://schemas.microsoft.com/office/drawing/2014/main" id="{D7005FD2-F908-8544-A93A-CF6931ABB588}"/>
              </a:ext>
            </a:extLst>
          </p:cNvPr>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992677D-74E9-0940-AF5E-0E66B01B73D9}"/>
              </a:ext>
            </a:extLst>
          </p:cNvPr>
          <p:cNvSpPr>
            <a:spLocks noGrp="1"/>
          </p:cNvSpPr>
          <p:nvPr>
            <p:ph type="dt" sz="half" idx="10"/>
          </p:nvPr>
        </p:nvSpPr>
        <p:spPr/>
        <p:txBody>
          <a:bodyPr/>
          <a:lstStyle/>
          <a:p>
            <a:r>
              <a:rPr lang="en-US"/>
              <a:t>November 3, 2020</a:t>
            </a:r>
          </a:p>
        </p:txBody>
      </p:sp>
      <p:sp>
        <p:nvSpPr>
          <p:cNvPr id="8" name="Footer Placeholder 7">
            <a:extLst>
              <a:ext uri="{FF2B5EF4-FFF2-40B4-BE49-F238E27FC236}">
                <a16:creationId xmlns:a16="http://schemas.microsoft.com/office/drawing/2014/main" id="{08D29458-3DC7-8444-B05B-93AF484C97A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1464E4C-3B79-004F-9D84-4F977B22FE21}"/>
              </a:ext>
            </a:extLst>
          </p:cNvPr>
          <p:cNvSpPr>
            <a:spLocks noGrp="1"/>
          </p:cNvSpPr>
          <p:nvPr>
            <p:ph type="sldNum" sz="quarter" idx="12"/>
          </p:nvPr>
        </p:nvSpPr>
        <p:spPr/>
        <p:txBody>
          <a:bodyPr/>
          <a:lstStyle/>
          <a:p>
            <a:fld id="{58D12F09-0CA7-3A40-8BFF-4BA1978EEE83}" type="slidenum">
              <a:rPr lang="en-US" smtClean="0"/>
              <a:t>‹#›</a:t>
            </a:fld>
            <a:endParaRPr lang="en-US"/>
          </a:p>
        </p:txBody>
      </p:sp>
    </p:spTree>
    <p:extLst>
      <p:ext uri="{BB962C8B-B14F-4D97-AF65-F5344CB8AC3E}">
        <p14:creationId xmlns:p14="http://schemas.microsoft.com/office/powerpoint/2010/main" val="32239108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63D343-3C0F-3148-BB27-5203D2B542B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6E9633E-1215-0C40-832E-D04BED44E6BA}"/>
              </a:ext>
            </a:extLst>
          </p:cNvPr>
          <p:cNvSpPr>
            <a:spLocks noGrp="1"/>
          </p:cNvSpPr>
          <p:nvPr>
            <p:ph type="dt" sz="half" idx="10"/>
          </p:nvPr>
        </p:nvSpPr>
        <p:spPr/>
        <p:txBody>
          <a:bodyPr/>
          <a:lstStyle/>
          <a:p>
            <a:r>
              <a:rPr lang="en-US"/>
              <a:t>November 3, 2020</a:t>
            </a:r>
          </a:p>
        </p:txBody>
      </p:sp>
      <p:sp>
        <p:nvSpPr>
          <p:cNvPr id="4" name="Footer Placeholder 3">
            <a:extLst>
              <a:ext uri="{FF2B5EF4-FFF2-40B4-BE49-F238E27FC236}">
                <a16:creationId xmlns:a16="http://schemas.microsoft.com/office/drawing/2014/main" id="{C2A3B834-33CF-7D45-8940-0CD33622B4E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EA28BD8-B61F-2944-89F9-AD30FB131859}"/>
              </a:ext>
            </a:extLst>
          </p:cNvPr>
          <p:cNvSpPr>
            <a:spLocks noGrp="1"/>
          </p:cNvSpPr>
          <p:nvPr>
            <p:ph type="sldNum" sz="quarter" idx="12"/>
          </p:nvPr>
        </p:nvSpPr>
        <p:spPr/>
        <p:txBody>
          <a:bodyPr/>
          <a:lstStyle/>
          <a:p>
            <a:fld id="{58D12F09-0CA7-3A40-8BFF-4BA1978EEE83}" type="slidenum">
              <a:rPr lang="en-US" smtClean="0"/>
              <a:t>‹#›</a:t>
            </a:fld>
            <a:endParaRPr lang="en-US"/>
          </a:p>
        </p:txBody>
      </p:sp>
    </p:spTree>
    <p:extLst>
      <p:ext uri="{BB962C8B-B14F-4D97-AF65-F5344CB8AC3E}">
        <p14:creationId xmlns:p14="http://schemas.microsoft.com/office/powerpoint/2010/main" val="20735684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B8EEAFB-B9A7-0B4A-B0C8-7BF61DF7913B}"/>
              </a:ext>
            </a:extLst>
          </p:cNvPr>
          <p:cNvSpPr>
            <a:spLocks noGrp="1"/>
          </p:cNvSpPr>
          <p:nvPr>
            <p:ph type="dt" sz="half" idx="10"/>
          </p:nvPr>
        </p:nvSpPr>
        <p:spPr/>
        <p:txBody>
          <a:bodyPr/>
          <a:lstStyle/>
          <a:p>
            <a:r>
              <a:rPr lang="en-US"/>
              <a:t>November 3, 2020</a:t>
            </a:r>
          </a:p>
        </p:txBody>
      </p:sp>
      <p:sp>
        <p:nvSpPr>
          <p:cNvPr id="3" name="Footer Placeholder 2">
            <a:extLst>
              <a:ext uri="{FF2B5EF4-FFF2-40B4-BE49-F238E27FC236}">
                <a16:creationId xmlns:a16="http://schemas.microsoft.com/office/drawing/2014/main" id="{B9C95B57-282A-954D-A812-4F18F5219FE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99FD9F9-A1D6-984F-B924-2162DD445E06}"/>
              </a:ext>
            </a:extLst>
          </p:cNvPr>
          <p:cNvSpPr>
            <a:spLocks noGrp="1"/>
          </p:cNvSpPr>
          <p:nvPr>
            <p:ph type="sldNum" sz="quarter" idx="12"/>
          </p:nvPr>
        </p:nvSpPr>
        <p:spPr/>
        <p:txBody>
          <a:bodyPr/>
          <a:lstStyle/>
          <a:p>
            <a:fld id="{58D12F09-0CA7-3A40-8BFF-4BA1978EEE83}" type="slidenum">
              <a:rPr lang="en-US" smtClean="0"/>
              <a:t>‹#›</a:t>
            </a:fld>
            <a:endParaRPr lang="en-US"/>
          </a:p>
        </p:txBody>
      </p:sp>
    </p:spTree>
    <p:extLst>
      <p:ext uri="{BB962C8B-B14F-4D97-AF65-F5344CB8AC3E}">
        <p14:creationId xmlns:p14="http://schemas.microsoft.com/office/powerpoint/2010/main" val="3362381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3D445F-D581-A44F-8CD6-7176FCC81252}"/>
              </a:ext>
            </a:extLst>
          </p:cNvPr>
          <p:cNvSpPr>
            <a:spLocks noGrp="1"/>
          </p:cNvSpPr>
          <p:nvPr>
            <p:ph type="title"/>
          </p:nvPr>
        </p:nvSpPr>
        <p:spPr>
          <a:xfrm>
            <a:off x="629841" y="457200"/>
            <a:ext cx="2949178" cy="1600200"/>
          </a:xfrm>
        </p:spPr>
        <p:txBody>
          <a:bodyPr anchor="b"/>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61040AAB-15FC-2E43-8577-7A084D8AC3B0}"/>
              </a:ext>
            </a:extLst>
          </p:cNvPr>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C938E62-E6C9-7042-83A8-8BFE48E1308E}"/>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2CDFCFCF-9E08-8841-8A7F-18272B5ABD26}"/>
              </a:ext>
            </a:extLst>
          </p:cNvPr>
          <p:cNvSpPr>
            <a:spLocks noGrp="1"/>
          </p:cNvSpPr>
          <p:nvPr>
            <p:ph type="dt" sz="half" idx="10"/>
          </p:nvPr>
        </p:nvSpPr>
        <p:spPr/>
        <p:txBody>
          <a:bodyPr/>
          <a:lstStyle/>
          <a:p>
            <a:r>
              <a:rPr lang="en-US"/>
              <a:t>November 3, 2020</a:t>
            </a:r>
          </a:p>
        </p:txBody>
      </p:sp>
      <p:sp>
        <p:nvSpPr>
          <p:cNvPr id="6" name="Footer Placeholder 5">
            <a:extLst>
              <a:ext uri="{FF2B5EF4-FFF2-40B4-BE49-F238E27FC236}">
                <a16:creationId xmlns:a16="http://schemas.microsoft.com/office/drawing/2014/main" id="{ABADA287-5C07-BA4B-86EE-88798A2F5A6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46AB76B-3880-C64C-AD41-A826320FCD09}"/>
              </a:ext>
            </a:extLst>
          </p:cNvPr>
          <p:cNvSpPr>
            <a:spLocks noGrp="1"/>
          </p:cNvSpPr>
          <p:nvPr>
            <p:ph type="sldNum" sz="quarter" idx="12"/>
          </p:nvPr>
        </p:nvSpPr>
        <p:spPr/>
        <p:txBody>
          <a:bodyPr/>
          <a:lstStyle/>
          <a:p>
            <a:fld id="{58D12F09-0CA7-3A40-8BFF-4BA1978EEE83}" type="slidenum">
              <a:rPr lang="en-US" smtClean="0"/>
              <a:t>‹#›</a:t>
            </a:fld>
            <a:endParaRPr lang="en-US"/>
          </a:p>
        </p:txBody>
      </p:sp>
    </p:spTree>
    <p:extLst>
      <p:ext uri="{BB962C8B-B14F-4D97-AF65-F5344CB8AC3E}">
        <p14:creationId xmlns:p14="http://schemas.microsoft.com/office/powerpoint/2010/main" val="13784713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5AB264-03A7-E241-B7B8-B7A0C2F90B39}"/>
              </a:ext>
            </a:extLst>
          </p:cNvPr>
          <p:cNvSpPr>
            <a:spLocks noGrp="1"/>
          </p:cNvSpPr>
          <p:nvPr>
            <p:ph type="title"/>
          </p:nvPr>
        </p:nvSpPr>
        <p:spPr>
          <a:xfrm>
            <a:off x="629841" y="457200"/>
            <a:ext cx="2949178" cy="1600200"/>
          </a:xfrm>
        </p:spPr>
        <p:txBody>
          <a:bodyPr anchor="b"/>
          <a:lstStyle>
            <a:lvl1pPr>
              <a:defRPr sz="2400"/>
            </a:lvl1pPr>
          </a:lstStyle>
          <a:p>
            <a:r>
              <a:rPr lang="en-US"/>
              <a:t>Click to edit Master title style</a:t>
            </a:r>
          </a:p>
        </p:txBody>
      </p:sp>
      <p:sp>
        <p:nvSpPr>
          <p:cNvPr id="3" name="Picture Placeholder 2">
            <a:extLst>
              <a:ext uri="{FF2B5EF4-FFF2-40B4-BE49-F238E27FC236}">
                <a16:creationId xmlns:a16="http://schemas.microsoft.com/office/drawing/2014/main" id="{0E7A3F34-5B0B-CA43-8E2A-53CEA1A6E7A2}"/>
              </a:ext>
            </a:extLst>
          </p:cNvPr>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a:extLst>
              <a:ext uri="{FF2B5EF4-FFF2-40B4-BE49-F238E27FC236}">
                <a16:creationId xmlns:a16="http://schemas.microsoft.com/office/drawing/2014/main" id="{1B11547A-EE54-1F46-8C69-C61C1991419B}"/>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DD62EB64-2247-3F44-8751-002C3C4FA607}"/>
              </a:ext>
            </a:extLst>
          </p:cNvPr>
          <p:cNvSpPr>
            <a:spLocks noGrp="1"/>
          </p:cNvSpPr>
          <p:nvPr>
            <p:ph type="dt" sz="half" idx="10"/>
          </p:nvPr>
        </p:nvSpPr>
        <p:spPr/>
        <p:txBody>
          <a:bodyPr/>
          <a:lstStyle/>
          <a:p>
            <a:r>
              <a:rPr lang="en-US"/>
              <a:t>November 3, 2020</a:t>
            </a:r>
          </a:p>
        </p:txBody>
      </p:sp>
      <p:sp>
        <p:nvSpPr>
          <p:cNvPr id="6" name="Footer Placeholder 5">
            <a:extLst>
              <a:ext uri="{FF2B5EF4-FFF2-40B4-BE49-F238E27FC236}">
                <a16:creationId xmlns:a16="http://schemas.microsoft.com/office/drawing/2014/main" id="{8B31EC35-6EFF-3B4D-9DE5-98A20442F45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B714465-91A5-C34D-9FAA-2B90CD2D25FA}"/>
              </a:ext>
            </a:extLst>
          </p:cNvPr>
          <p:cNvSpPr>
            <a:spLocks noGrp="1"/>
          </p:cNvSpPr>
          <p:nvPr>
            <p:ph type="sldNum" sz="quarter" idx="12"/>
          </p:nvPr>
        </p:nvSpPr>
        <p:spPr/>
        <p:txBody>
          <a:bodyPr/>
          <a:lstStyle/>
          <a:p>
            <a:fld id="{58D12F09-0CA7-3A40-8BFF-4BA1978EEE83}" type="slidenum">
              <a:rPr lang="en-US" smtClean="0"/>
              <a:t>‹#›</a:t>
            </a:fld>
            <a:endParaRPr lang="en-US"/>
          </a:p>
        </p:txBody>
      </p:sp>
    </p:spTree>
    <p:extLst>
      <p:ext uri="{BB962C8B-B14F-4D97-AF65-F5344CB8AC3E}">
        <p14:creationId xmlns:p14="http://schemas.microsoft.com/office/powerpoint/2010/main" val="24531185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46A1E99-234E-DE4D-8F96-8EBFD5D1CB58}"/>
              </a:ext>
            </a:extLst>
          </p:cNvPr>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9C44954-3B03-9C45-B7A1-51F5911E5BE6}"/>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7D77FCC-CD25-CD49-9CD2-444C663A8C6A}"/>
              </a:ext>
            </a:extLst>
          </p:cNvPr>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r>
              <a:rPr lang="en-US"/>
              <a:t>November 3, 2020</a:t>
            </a:r>
          </a:p>
        </p:txBody>
      </p:sp>
      <p:sp>
        <p:nvSpPr>
          <p:cNvPr id="5" name="Footer Placeholder 4">
            <a:extLst>
              <a:ext uri="{FF2B5EF4-FFF2-40B4-BE49-F238E27FC236}">
                <a16:creationId xmlns:a16="http://schemas.microsoft.com/office/drawing/2014/main" id="{51A66890-5520-EA43-9F83-82A0FE629E38}"/>
              </a:ext>
            </a:extLst>
          </p:cNvPr>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6325233-866E-D844-8298-F825B6233CDE}"/>
              </a:ext>
            </a:extLst>
          </p:cNvPr>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58D12F09-0CA7-3A40-8BFF-4BA1978EEE83}" type="slidenum">
              <a:rPr lang="en-US" smtClean="0"/>
              <a:t>‹#›</a:t>
            </a:fld>
            <a:endParaRPr lang="en-US"/>
          </a:p>
        </p:txBody>
      </p:sp>
    </p:spTree>
    <p:extLst>
      <p:ext uri="{BB962C8B-B14F-4D97-AF65-F5344CB8AC3E}">
        <p14:creationId xmlns:p14="http://schemas.microsoft.com/office/powerpoint/2010/main" val="3745378277"/>
      </p:ext>
    </p:extLst>
  </p:cSld>
  <p:clrMap bg1="lt1" tx1="dk1" bg2="lt2" tx2="dk2" accent1="accent1" accent2="accent2" accent3="accent3" accent4="accent4" accent5="accent5" accent6="accent6" hlink="hlink" folHlink="folHlink"/>
  <p:sldLayoutIdLst>
    <p:sldLayoutId id="2147483997" r:id="rId1"/>
    <p:sldLayoutId id="2147483998" r:id="rId2"/>
    <p:sldLayoutId id="2147483999" r:id="rId3"/>
    <p:sldLayoutId id="2147484000" r:id="rId4"/>
    <p:sldLayoutId id="2147484001" r:id="rId5"/>
    <p:sldLayoutId id="2147484002" r:id="rId6"/>
    <p:sldLayoutId id="2147484003" r:id="rId7"/>
    <p:sldLayoutId id="2147484004" r:id="rId8"/>
    <p:sldLayoutId id="2147484005" r:id="rId9"/>
    <p:sldLayoutId id="2147484006" r:id="rId10"/>
    <p:sldLayoutId id="2147484007" r:id="rId11"/>
  </p:sldLayoutIdLst>
  <p:hf sldNum="0"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4" name="Rectangle 10"/>
          <p:cNvSpPr>
            <a:spLocks noChangeArrowheads="1"/>
          </p:cNvSpPr>
          <p:nvPr userDrawn="1"/>
        </p:nvSpPr>
        <p:spPr bwMode="auto">
          <a:xfrm>
            <a:off x="0" y="-42863"/>
            <a:ext cx="9144000" cy="347663"/>
          </a:xfrm>
          <a:prstGeom prst="rect">
            <a:avLst/>
          </a:prstGeom>
          <a:gradFill rotWithShape="0">
            <a:gsLst>
              <a:gs pos="0">
                <a:srgbClr val="333333"/>
              </a:gs>
              <a:gs pos="100000">
                <a:schemeClr val="tx1"/>
              </a:gs>
            </a:gsLst>
            <a:lin ang="540000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p>
        </p:txBody>
      </p:sp>
      <p:sp>
        <p:nvSpPr>
          <p:cNvPr id="1026" name="Rectangle 2"/>
          <p:cNvSpPr>
            <a:spLocks noGrp="1" noChangeArrowheads="1"/>
          </p:cNvSpPr>
          <p:nvPr>
            <p:ph type="title"/>
          </p:nvPr>
        </p:nvSpPr>
        <p:spPr bwMode="auto">
          <a:xfrm>
            <a:off x="609600" y="762000"/>
            <a:ext cx="7924800" cy="685800"/>
          </a:xfrm>
          <a:prstGeom prst="rect">
            <a:avLst/>
          </a:prstGeom>
          <a:noFill/>
          <a:ln>
            <a:noFill/>
          </a:ln>
          <a:effectLst/>
          <a:extLst>
            <a:ext uri="{FAA26D3D-D897-4be2-8F04-BA451C77F1D7}">
              <ma14:placeholderFlag xmlns="" xmlns:ma14="http://schemas.microsoft.com/office/mac/drawingml/2011/main"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p>
            <a:pPr lvl="0"/>
            <a:r>
              <a:rPr lang="en-US"/>
              <a:t>This is the title of this slide.</a:t>
            </a:r>
          </a:p>
        </p:txBody>
      </p:sp>
      <p:sp>
        <p:nvSpPr>
          <p:cNvPr id="1027" name="Rectangle 3"/>
          <p:cNvSpPr>
            <a:spLocks noGrp="1" noChangeArrowheads="1"/>
          </p:cNvSpPr>
          <p:nvPr>
            <p:ph type="body" idx="1"/>
          </p:nvPr>
        </p:nvSpPr>
        <p:spPr bwMode="auto">
          <a:xfrm>
            <a:off x="609600" y="1828800"/>
            <a:ext cx="7924800" cy="3886200"/>
          </a:xfrm>
          <a:prstGeom prst="rect">
            <a:avLst/>
          </a:prstGeom>
          <a:noFill/>
          <a:ln>
            <a:noFill/>
          </a:ln>
          <a:effectLst/>
          <a:extLst>
            <a:ext uri="{FAA26D3D-D897-4be2-8F04-BA451C77F1D7}">
              <ma14:placeholderFlag xmlns="" xmlns:ma14="http://schemas.microsoft.com/office/mac/drawingml/2011/main"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9" name="Rectangle 5"/>
          <p:cNvSpPr>
            <a:spLocks noGrp="1" noChangeArrowheads="1"/>
          </p:cNvSpPr>
          <p:nvPr>
            <p:ph type="ftr" sz="quarter" idx="3"/>
          </p:nvPr>
        </p:nvSpPr>
        <p:spPr bwMode="auto">
          <a:xfrm>
            <a:off x="609600" y="0"/>
            <a:ext cx="5105400" cy="304800"/>
          </a:xfrm>
          <a:prstGeom prst="rect">
            <a:avLst/>
          </a:prstGeom>
          <a:noFill/>
          <a:ln>
            <a:noFill/>
          </a:ln>
          <a:effectLst/>
          <a:extLst>
            <a:ext uri="{FAA26D3D-D897-4be2-8F04-BA451C77F1D7}">
              <ma14:placeholderFlag xmlns="" xmlns:ma14="http://schemas.microsoft.com/office/mac/drawingml/2011/main"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lvl1pPr>
              <a:defRPr sz="1200">
                <a:solidFill>
                  <a:schemeClr val="bg1"/>
                </a:solidFill>
                <a:latin typeface="+mn-lt"/>
              </a:defRPr>
            </a:lvl1pPr>
          </a:lstStyle>
          <a:p>
            <a:pPr>
              <a:defRPr/>
            </a:pPr>
            <a:endParaRPr lang="en-US"/>
          </a:p>
        </p:txBody>
      </p:sp>
      <p:pic>
        <p:nvPicPr>
          <p:cNvPr id="1043" name="Picture 19"/>
          <p:cNvPicPr>
            <a:picLocks noChangeAspect="1" noChangeArrowheads="1"/>
          </p:cNvPicPr>
          <p:nvPr userDrawn="1"/>
        </p:nvPicPr>
        <p:blipFill>
          <a:blip r:embed="rId13" cstate="screen">
            <a:extLst>
              <a:ext uri="{28A0092B-C50C-407E-A947-70E740481C1C}">
                <a14:useLocalDpi xmlns:a14="http://schemas.microsoft.com/office/drawing/2010/main"/>
              </a:ext>
            </a:extLst>
          </a:blip>
          <a:srcRect/>
          <a:stretch>
            <a:fillRect/>
          </a:stretch>
        </p:blipFill>
        <p:spPr bwMode="auto">
          <a:xfrm>
            <a:off x="7566025" y="6172200"/>
            <a:ext cx="968375" cy="4349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pic>
      <p:sp>
        <p:nvSpPr>
          <p:cNvPr id="1044" name="Text Box 20"/>
          <p:cNvSpPr txBox="1">
            <a:spLocks noChangeArrowheads="1"/>
          </p:cNvSpPr>
          <p:nvPr userDrawn="1"/>
        </p:nvSpPr>
        <p:spPr bwMode="auto">
          <a:xfrm>
            <a:off x="682625" y="6248400"/>
            <a:ext cx="3355975"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a:defRPr/>
            </a:pPr>
            <a:r>
              <a:rPr lang="en-US" sz="1400" b="1">
                <a:latin typeface="Arial" charset="0"/>
              </a:rPr>
              <a:t>Boston University</a:t>
            </a:r>
            <a:r>
              <a:rPr lang="en-US" sz="1400">
                <a:latin typeface="Arial" charset="0"/>
              </a:rPr>
              <a:t> Office of the Provost</a:t>
            </a:r>
          </a:p>
        </p:txBody>
      </p:sp>
    </p:spTree>
    <p:extLst>
      <p:ext uri="{BB962C8B-B14F-4D97-AF65-F5344CB8AC3E}">
        <p14:creationId xmlns:p14="http://schemas.microsoft.com/office/powerpoint/2010/main" val="3458578057"/>
      </p:ext>
    </p:extLst>
  </p:cSld>
  <p:clrMap bg1="lt1" tx1="dk1" bg2="lt2" tx2="dk2" accent1="accent1" accent2="accent2" accent3="accent3" accent4="accent4" accent5="accent5" accent6="accent6" hlink="hlink" folHlink="folHlink"/>
  <p:sldLayoutIdLst>
    <p:sldLayoutId id="2147484021" r:id="rId1"/>
    <p:sldLayoutId id="2147484022" r:id="rId2"/>
    <p:sldLayoutId id="2147484023" r:id="rId3"/>
    <p:sldLayoutId id="2147484024" r:id="rId4"/>
    <p:sldLayoutId id="2147484025" r:id="rId5"/>
    <p:sldLayoutId id="2147484026" r:id="rId6"/>
    <p:sldLayoutId id="2147484027" r:id="rId7"/>
    <p:sldLayoutId id="2147484028" r:id="rId8"/>
    <p:sldLayoutId id="2147484029" r:id="rId9"/>
    <p:sldLayoutId id="2147484030" r:id="rId10"/>
    <p:sldLayoutId id="2147484031" r:id="rId11"/>
  </p:sldLayoutIdLst>
  <p:hf sldNum="0" hdr="0" ftr="0" dt="0"/>
  <p:txStyles>
    <p:titleStyle>
      <a:lvl1pPr algn="l" rtl="0" eaLnBrk="0" fontAlgn="base" hangingPunct="0">
        <a:spcBef>
          <a:spcPct val="0"/>
        </a:spcBef>
        <a:spcAft>
          <a:spcPct val="0"/>
        </a:spcAft>
        <a:defRPr sz="3600">
          <a:solidFill>
            <a:schemeClr val="tx1"/>
          </a:solidFill>
          <a:latin typeface="+mj-lt"/>
          <a:ea typeface="+mj-ea"/>
          <a:cs typeface="+mj-cs"/>
        </a:defRPr>
      </a:lvl1pPr>
      <a:lvl2pPr algn="l" rtl="0" eaLnBrk="0" fontAlgn="base" hangingPunct="0">
        <a:spcBef>
          <a:spcPct val="0"/>
        </a:spcBef>
        <a:spcAft>
          <a:spcPct val="0"/>
        </a:spcAft>
        <a:defRPr sz="3600">
          <a:solidFill>
            <a:schemeClr val="tx1"/>
          </a:solidFill>
          <a:latin typeface="Arial" charset="0"/>
          <a:ea typeface="Osaka" charset="0"/>
          <a:cs typeface="Osaka" charset="0"/>
        </a:defRPr>
      </a:lvl2pPr>
      <a:lvl3pPr algn="l" rtl="0" eaLnBrk="0" fontAlgn="base" hangingPunct="0">
        <a:spcBef>
          <a:spcPct val="0"/>
        </a:spcBef>
        <a:spcAft>
          <a:spcPct val="0"/>
        </a:spcAft>
        <a:defRPr sz="3600">
          <a:solidFill>
            <a:schemeClr val="tx1"/>
          </a:solidFill>
          <a:latin typeface="Arial" charset="0"/>
          <a:ea typeface="Osaka" charset="0"/>
          <a:cs typeface="Osaka" charset="0"/>
        </a:defRPr>
      </a:lvl3pPr>
      <a:lvl4pPr algn="l" rtl="0" eaLnBrk="0" fontAlgn="base" hangingPunct="0">
        <a:spcBef>
          <a:spcPct val="0"/>
        </a:spcBef>
        <a:spcAft>
          <a:spcPct val="0"/>
        </a:spcAft>
        <a:defRPr sz="3600">
          <a:solidFill>
            <a:schemeClr val="tx1"/>
          </a:solidFill>
          <a:latin typeface="Arial" charset="0"/>
          <a:ea typeface="Osaka" charset="0"/>
          <a:cs typeface="Osaka" charset="0"/>
        </a:defRPr>
      </a:lvl4pPr>
      <a:lvl5pPr algn="l" rtl="0" eaLnBrk="0" fontAlgn="base" hangingPunct="0">
        <a:spcBef>
          <a:spcPct val="0"/>
        </a:spcBef>
        <a:spcAft>
          <a:spcPct val="0"/>
        </a:spcAft>
        <a:defRPr sz="3600">
          <a:solidFill>
            <a:schemeClr val="tx1"/>
          </a:solidFill>
          <a:latin typeface="Arial" charset="0"/>
          <a:ea typeface="Osaka" charset="0"/>
          <a:cs typeface="Osaka" charset="0"/>
        </a:defRPr>
      </a:lvl5pPr>
      <a:lvl6pPr marL="457200" algn="l" rtl="0" fontAlgn="base">
        <a:spcBef>
          <a:spcPct val="0"/>
        </a:spcBef>
        <a:spcAft>
          <a:spcPct val="0"/>
        </a:spcAft>
        <a:defRPr sz="3600">
          <a:solidFill>
            <a:schemeClr val="tx1"/>
          </a:solidFill>
          <a:latin typeface="Arial" charset="0"/>
          <a:ea typeface="Osaka" charset="0"/>
          <a:cs typeface="Osaka" charset="0"/>
        </a:defRPr>
      </a:lvl6pPr>
      <a:lvl7pPr marL="914400" algn="l" rtl="0" fontAlgn="base">
        <a:spcBef>
          <a:spcPct val="0"/>
        </a:spcBef>
        <a:spcAft>
          <a:spcPct val="0"/>
        </a:spcAft>
        <a:defRPr sz="3600">
          <a:solidFill>
            <a:schemeClr val="tx1"/>
          </a:solidFill>
          <a:latin typeface="Arial" charset="0"/>
          <a:ea typeface="Osaka" charset="0"/>
          <a:cs typeface="Osaka" charset="0"/>
        </a:defRPr>
      </a:lvl7pPr>
      <a:lvl8pPr marL="1371600" algn="l" rtl="0" fontAlgn="base">
        <a:spcBef>
          <a:spcPct val="0"/>
        </a:spcBef>
        <a:spcAft>
          <a:spcPct val="0"/>
        </a:spcAft>
        <a:defRPr sz="3600">
          <a:solidFill>
            <a:schemeClr val="tx1"/>
          </a:solidFill>
          <a:latin typeface="Arial" charset="0"/>
          <a:ea typeface="Osaka" charset="0"/>
          <a:cs typeface="Osaka" charset="0"/>
        </a:defRPr>
      </a:lvl8pPr>
      <a:lvl9pPr marL="1828800" algn="l" rtl="0" fontAlgn="base">
        <a:spcBef>
          <a:spcPct val="0"/>
        </a:spcBef>
        <a:spcAft>
          <a:spcPct val="0"/>
        </a:spcAft>
        <a:defRPr sz="3600">
          <a:solidFill>
            <a:schemeClr val="tx1"/>
          </a:solidFill>
          <a:latin typeface="Arial" charset="0"/>
          <a:ea typeface="Osaka" charset="0"/>
          <a:cs typeface="Osaka" charset="0"/>
        </a:defRPr>
      </a:lvl9pPr>
    </p:titleStyle>
    <p:bodyStyle>
      <a:lvl1pPr marL="342900" indent="-342900" algn="l" rtl="0" eaLnBrk="0" fontAlgn="base" hangingPunct="0">
        <a:spcBef>
          <a:spcPct val="20000"/>
        </a:spcBef>
        <a:spcAft>
          <a:spcPct val="0"/>
        </a:spcAft>
        <a:buClr>
          <a:srgbClr val="2675B4"/>
        </a:buClr>
        <a:buFont typeface="Wingdings" charset="0"/>
        <a:buChar char="§"/>
        <a:defRPr sz="2400">
          <a:solidFill>
            <a:schemeClr val="tx1"/>
          </a:solidFill>
          <a:latin typeface="+mn-lt"/>
          <a:ea typeface="+mn-ea"/>
          <a:cs typeface="+mn-cs"/>
        </a:defRPr>
      </a:lvl1pPr>
      <a:lvl2pPr marL="742950" indent="-285750" algn="l" rtl="0" eaLnBrk="0" fontAlgn="base" hangingPunct="0">
        <a:spcBef>
          <a:spcPct val="20000"/>
        </a:spcBef>
        <a:spcAft>
          <a:spcPct val="0"/>
        </a:spcAft>
        <a:buClr>
          <a:srgbClr val="2675B4"/>
        </a:buClr>
        <a:buFont typeface="Wingdings" charset="0"/>
        <a:buChar char="§"/>
        <a:defRPr>
          <a:solidFill>
            <a:schemeClr val="tx1"/>
          </a:solidFill>
          <a:latin typeface="+mn-lt"/>
          <a:ea typeface="+mn-ea"/>
          <a:cs typeface="+mn-cs"/>
        </a:defRPr>
      </a:lvl2pPr>
      <a:lvl3pPr marL="1143000" indent="-228600" algn="l" rtl="0" eaLnBrk="0" fontAlgn="base" hangingPunct="0">
        <a:spcBef>
          <a:spcPct val="20000"/>
        </a:spcBef>
        <a:spcAft>
          <a:spcPct val="0"/>
        </a:spcAft>
        <a:buClr>
          <a:srgbClr val="2675B4"/>
        </a:buClr>
        <a:buFont typeface="Wingdings" charset="0"/>
        <a:buChar char="§"/>
        <a:defRPr>
          <a:solidFill>
            <a:schemeClr val="tx1"/>
          </a:solidFill>
          <a:latin typeface="+mn-lt"/>
          <a:ea typeface="+mn-ea"/>
          <a:cs typeface="+mn-cs"/>
        </a:defRPr>
      </a:lvl3pPr>
      <a:lvl4pPr marL="1600200" indent="-228600" algn="l" rtl="0" eaLnBrk="0" fontAlgn="base" hangingPunct="0">
        <a:spcBef>
          <a:spcPct val="20000"/>
        </a:spcBef>
        <a:spcAft>
          <a:spcPct val="0"/>
        </a:spcAft>
        <a:buClr>
          <a:srgbClr val="2675B4"/>
        </a:buClr>
        <a:buFont typeface="Wingdings" charset="0"/>
        <a:buChar char="§"/>
        <a:defRPr>
          <a:solidFill>
            <a:schemeClr val="tx1"/>
          </a:solidFill>
          <a:latin typeface="+mn-lt"/>
          <a:ea typeface="+mn-ea"/>
          <a:cs typeface="+mn-cs"/>
        </a:defRPr>
      </a:lvl4pPr>
      <a:lvl5pPr marL="2057400" indent="-228600" algn="l" rtl="0" eaLnBrk="0" fontAlgn="base" hangingPunct="0">
        <a:spcBef>
          <a:spcPct val="20000"/>
        </a:spcBef>
        <a:spcAft>
          <a:spcPct val="0"/>
        </a:spcAft>
        <a:buClr>
          <a:srgbClr val="2675B4"/>
        </a:buClr>
        <a:buFont typeface="Wingdings" charset="0"/>
        <a:buChar char="§"/>
        <a:defRPr>
          <a:solidFill>
            <a:schemeClr val="tx1"/>
          </a:solidFill>
          <a:latin typeface="+mn-lt"/>
          <a:ea typeface="+mn-ea"/>
          <a:cs typeface="+mn-cs"/>
        </a:defRPr>
      </a:lvl5pPr>
      <a:lvl6pPr marL="2514600" indent="-228600" algn="l" rtl="0" fontAlgn="base">
        <a:spcBef>
          <a:spcPct val="20000"/>
        </a:spcBef>
        <a:spcAft>
          <a:spcPct val="0"/>
        </a:spcAft>
        <a:buClr>
          <a:srgbClr val="2675B4"/>
        </a:buClr>
        <a:buFont typeface="Wingdings" charset="0"/>
        <a:buChar char="§"/>
        <a:defRPr>
          <a:solidFill>
            <a:schemeClr val="tx1"/>
          </a:solidFill>
          <a:latin typeface="+mn-lt"/>
          <a:ea typeface="+mn-ea"/>
          <a:cs typeface="+mn-cs"/>
        </a:defRPr>
      </a:lvl6pPr>
      <a:lvl7pPr marL="2971800" indent="-228600" algn="l" rtl="0" fontAlgn="base">
        <a:spcBef>
          <a:spcPct val="20000"/>
        </a:spcBef>
        <a:spcAft>
          <a:spcPct val="0"/>
        </a:spcAft>
        <a:buClr>
          <a:srgbClr val="2675B4"/>
        </a:buClr>
        <a:buFont typeface="Wingdings" charset="0"/>
        <a:buChar char="§"/>
        <a:defRPr>
          <a:solidFill>
            <a:schemeClr val="tx1"/>
          </a:solidFill>
          <a:latin typeface="+mn-lt"/>
          <a:ea typeface="+mn-ea"/>
          <a:cs typeface="+mn-cs"/>
        </a:defRPr>
      </a:lvl7pPr>
      <a:lvl8pPr marL="3429000" indent="-228600" algn="l" rtl="0" fontAlgn="base">
        <a:spcBef>
          <a:spcPct val="20000"/>
        </a:spcBef>
        <a:spcAft>
          <a:spcPct val="0"/>
        </a:spcAft>
        <a:buClr>
          <a:srgbClr val="2675B4"/>
        </a:buClr>
        <a:buFont typeface="Wingdings" charset="0"/>
        <a:buChar char="§"/>
        <a:defRPr>
          <a:solidFill>
            <a:schemeClr val="tx1"/>
          </a:solidFill>
          <a:latin typeface="+mn-lt"/>
          <a:ea typeface="+mn-ea"/>
          <a:cs typeface="+mn-cs"/>
        </a:defRPr>
      </a:lvl8pPr>
      <a:lvl9pPr marL="3886200" indent="-228600" algn="l" rtl="0" fontAlgn="base">
        <a:spcBef>
          <a:spcPct val="20000"/>
        </a:spcBef>
        <a:spcAft>
          <a:spcPct val="0"/>
        </a:spcAft>
        <a:buClr>
          <a:srgbClr val="2675B4"/>
        </a:buClr>
        <a:buFont typeface="Wingdings" charset="0"/>
        <a:buChar char="§"/>
        <a:defRPr>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xml"/><Relationship Id="rId1" Type="http://schemas.openxmlformats.org/officeDocument/2006/relationships/slideLayout" Target="../slideLayouts/slideLayout13.xml"/><Relationship Id="rId5" Type="http://schemas.openxmlformats.org/officeDocument/2006/relationships/image" Target="../media/image4.tiff"/><Relationship Id="rId4" Type="http://schemas.openxmlformats.org/officeDocument/2006/relationships/image" Target="../media/image3.tiff"/></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8916" name="Rectangle 4"/>
          <p:cNvSpPr>
            <a:spLocks noGrp="1" noChangeArrowheads="1"/>
          </p:cNvSpPr>
          <p:nvPr>
            <p:ph type="title"/>
          </p:nvPr>
        </p:nvSpPr>
        <p:spPr>
          <a:xfrm>
            <a:off x="533399" y="429954"/>
            <a:ext cx="8382000" cy="2482620"/>
          </a:xfrm>
        </p:spPr>
        <p:txBody>
          <a:bodyPr/>
          <a:lstStyle/>
          <a:p>
            <a:pPr algn="ctr" eaLnBrk="1" hangingPunct="1">
              <a:defRPr/>
            </a:pPr>
            <a:r>
              <a:rPr lang="en-US" sz="2800" b="1" dirty="0">
                <a:solidFill>
                  <a:srgbClr val="C70000"/>
                </a:solidFill>
              </a:rPr>
              <a:t>BOSTON UNIVERSITY</a:t>
            </a:r>
            <a:br>
              <a:rPr lang="en-US" sz="2800" b="1" dirty="0"/>
            </a:br>
            <a:r>
              <a:rPr lang="en-US" sz="2800" b="1" dirty="0">
                <a:solidFill>
                  <a:srgbClr val="C70000"/>
                </a:solidFill>
              </a:rPr>
              <a:t>Senior Research Assistant and Programmer Search</a:t>
            </a:r>
            <a:br>
              <a:rPr lang="en-US" sz="2800" b="1" dirty="0"/>
            </a:br>
            <a:r>
              <a:rPr lang="en-US" sz="1800" b="1" dirty="0"/>
              <a:t> </a:t>
            </a:r>
            <a:br>
              <a:rPr lang="en-US" sz="2800" b="1" dirty="0"/>
            </a:br>
            <a:r>
              <a:rPr lang="en-US" sz="1400" b="1" dirty="0"/>
              <a:t>February 2022</a:t>
            </a:r>
            <a:br>
              <a:rPr lang="en-US" sz="1400" b="1" dirty="0"/>
            </a:br>
            <a:endParaRPr lang="en-US" sz="1400" b="1" dirty="0">
              <a:solidFill>
                <a:srgbClr val="C70000"/>
              </a:solidFill>
            </a:endParaRPr>
          </a:p>
        </p:txBody>
      </p:sp>
      <p:sp>
        <p:nvSpPr>
          <p:cNvPr id="38917" name="Rectangle 5"/>
          <p:cNvSpPr>
            <a:spLocks noGrp="1" noChangeArrowheads="1"/>
          </p:cNvSpPr>
          <p:nvPr>
            <p:ph idx="1"/>
          </p:nvPr>
        </p:nvSpPr>
        <p:spPr>
          <a:xfrm>
            <a:off x="869116" y="2736778"/>
            <a:ext cx="8046283" cy="758464"/>
          </a:xfrm>
        </p:spPr>
        <p:txBody>
          <a:bodyPr/>
          <a:lstStyle/>
          <a:p>
            <a:pPr marL="0" indent="0" algn="ctr">
              <a:lnSpc>
                <a:spcPct val="90000"/>
              </a:lnSpc>
              <a:buNone/>
              <a:defRPr/>
            </a:pPr>
            <a:r>
              <a:rPr lang="en-US" sz="1800" b="1" dirty="0">
                <a:ea typeface="+mn-lt"/>
                <a:cs typeface="+mn-lt"/>
              </a:rPr>
              <a:t>Candidate Name:  Shuang Song</a:t>
            </a:r>
            <a:endParaRPr lang="en-US" sz="1800" b="1" dirty="0"/>
          </a:p>
          <a:p>
            <a:pPr marL="0" indent="0" algn="ctr" eaLnBrk="1" hangingPunct="1">
              <a:lnSpc>
                <a:spcPct val="90000"/>
              </a:lnSpc>
              <a:buFont typeface="Wingdings" charset="0"/>
              <a:buNone/>
              <a:defRPr/>
            </a:pPr>
            <a:endParaRPr lang="en-US" sz="1800" b="1" dirty="0"/>
          </a:p>
          <a:p>
            <a:pPr marL="0" indent="0" algn="ctr" eaLnBrk="1" hangingPunct="1">
              <a:lnSpc>
                <a:spcPct val="90000"/>
              </a:lnSpc>
              <a:buFont typeface="Wingdings" charset="0"/>
              <a:buNone/>
              <a:defRPr/>
            </a:pPr>
            <a:endParaRPr lang="en-US" sz="1800" b="1" dirty="0"/>
          </a:p>
        </p:txBody>
      </p:sp>
      <p:sp>
        <p:nvSpPr>
          <p:cNvPr id="15364" name="TextBox 4"/>
          <p:cNvSpPr txBox="1">
            <a:spLocks noChangeArrowheads="1"/>
          </p:cNvSpPr>
          <p:nvPr/>
        </p:nvSpPr>
        <p:spPr bwMode="auto">
          <a:xfrm>
            <a:off x="1658938" y="6367463"/>
            <a:ext cx="185737" cy="4603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charset="0"/>
                <a:ea typeface="Osaka" charset="0"/>
                <a:cs typeface="Osaka" charset="0"/>
              </a:defRPr>
            </a:lvl1pPr>
            <a:lvl2pPr marL="742950" indent="-285750">
              <a:defRPr sz="2400">
                <a:solidFill>
                  <a:schemeClr val="tx1"/>
                </a:solidFill>
                <a:latin typeface="Times" charset="0"/>
                <a:ea typeface="Osaka" charset="0"/>
                <a:cs typeface="Osaka" charset="0"/>
              </a:defRPr>
            </a:lvl2pPr>
            <a:lvl3pPr marL="1143000" indent="-228600">
              <a:defRPr sz="2400">
                <a:solidFill>
                  <a:schemeClr val="tx1"/>
                </a:solidFill>
                <a:latin typeface="Times" charset="0"/>
                <a:ea typeface="Osaka" charset="0"/>
                <a:cs typeface="Osaka" charset="0"/>
              </a:defRPr>
            </a:lvl3pPr>
            <a:lvl4pPr marL="1600200" indent="-228600">
              <a:defRPr sz="2400">
                <a:solidFill>
                  <a:schemeClr val="tx1"/>
                </a:solidFill>
                <a:latin typeface="Times" charset="0"/>
                <a:ea typeface="Osaka" charset="0"/>
                <a:cs typeface="Osaka" charset="0"/>
              </a:defRPr>
            </a:lvl4pPr>
            <a:lvl5pPr marL="2057400" indent="-228600">
              <a:defRPr sz="2400">
                <a:solidFill>
                  <a:schemeClr val="tx1"/>
                </a:solidFill>
                <a:latin typeface="Times" charset="0"/>
                <a:ea typeface="Osaka" charset="0"/>
                <a:cs typeface="Osaka" charset="0"/>
              </a:defRPr>
            </a:lvl5pPr>
            <a:lvl6pPr marL="2514600" indent="-228600" eaLnBrk="0" fontAlgn="base" hangingPunct="0">
              <a:spcBef>
                <a:spcPct val="0"/>
              </a:spcBef>
              <a:spcAft>
                <a:spcPct val="0"/>
              </a:spcAft>
              <a:defRPr sz="2400">
                <a:solidFill>
                  <a:schemeClr val="tx1"/>
                </a:solidFill>
                <a:latin typeface="Times" charset="0"/>
                <a:ea typeface="Osaka" charset="0"/>
                <a:cs typeface="Osaka" charset="0"/>
              </a:defRPr>
            </a:lvl6pPr>
            <a:lvl7pPr marL="2971800" indent="-228600" eaLnBrk="0" fontAlgn="base" hangingPunct="0">
              <a:spcBef>
                <a:spcPct val="0"/>
              </a:spcBef>
              <a:spcAft>
                <a:spcPct val="0"/>
              </a:spcAft>
              <a:defRPr sz="2400">
                <a:solidFill>
                  <a:schemeClr val="tx1"/>
                </a:solidFill>
                <a:latin typeface="Times" charset="0"/>
                <a:ea typeface="Osaka" charset="0"/>
                <a:cs typeface="Osaka" charset="0"/>
              </a:defRPr>
            </a:lvl7pPr>
            <a:lvl8pPr marL="3429000" indent="-228600" eaLnBrk="0" fontAlgn="base" hangingPunct="0">
              <a:spcBef>
                <a:spcPct val="0"/>
              </a:spcBef>
              <a:spcAft>
                <a:spcPct val="0"/>
              </a:spcAft>
              <a:defRPr sz="2400">
                <a:solidFill>
                  <a:schemeClr val="tx1"/>
                </a:solidFill>
                <a:latin typeface="Times" charset="0"/>
                <a:ea typeface="Osaka" charset="0"/>
                <a:cs typeface="Osaka" charset="0"/>
              </a:defRPr>
            </a:lvl8pPr>
            <a:lvl9pPr marL="3886200" indent="-228600" eaLnBrk="0" fontAlgn="base" hangingPunct="0">
              <a:spcBef>
                <a:spcPct val="0"/>
              </a:spcBef>
              <a:spcAft>
                <a:spcPct val="0"/>
              </a:spcAft>
              <a:defRPr sz="2400">
                <a:solidFill>
                  <a:schemeClr val="tx1"/>
                </a:solidFill>
                <a:latin typeface="Times" charset="0"/>
                <a:ea typeface="Osaka" charset="0"/>
                <a:cs typeface="Osaka"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Times" charset="0"/>
            </a:endParaRPr>
          </a:p>
        </p:txBody>
      </p:sp>
      <p:sp>
        <p:nvSpPr>
          <p:cNvPr id="15365" name="TextBox 5"/>
          <p:cNvSpPr txBox="1">
            <a:spLocks noChangeArrowheads="1"/>
          </p:cNvSpPr>
          <p:nvPr/>
        </p:nvSpPr>
        <p:spPr bwMode="auto">
          <a:xfrm>
            <a:off x="5376863" y="6434138"/>
            <a:ext cx="184150" cy="4619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charset="0"/>
                <a:ea typeface="Osaka" charset="0"/>
                <a:cs typeface="Osaka" charset="0"/>
              </a:defRPr>
            </a:lvl1pPr>
            <a:lvl2pPr marL="742950" indent="-285750">
              <a:defRPr sz="2400">
                <a:solidFill>
                  <a:schemeClr val="tx1"/>
                </a:solidFill>
                <a:latin typeface="Times" charset="0"/>
                <a:ea typeface="Osaka" charset="0"/>
                <a:cs typeface="Osaka" charset="0"/>
              </a:defRPr>
            </a:lvl2pPr>
            <a:lvl3pPr marL="1143000" indent="-228600">
              <a:defRPr sz="2400">
                <a:solidFill>
                  <a:schemeClr val="tx1"/>
                </a:solidFill>
                <a:latin typeface="Times" charset="0"/>
                <a:ea typeface="Osaka" charset="0"/>
                <a:cs typeface="Osaka" charset="0"/>
              </a:defRPr>
            </a:lvl3pPr>
            <a:lvl4pPr marL="1600200" indent="-228600">
              <a:defRPr sz="2400">
                <a:solidFill>
                  <a:schemeClr val="tx1"/>
                </a:solidFill>
                <a:latin typeface="Times" charset="0"/>
                <a:ea typeface="Osaka" charset="0"/>
                <a:cs typeface="Osaka" charset="0"/>
              </a:defRPr>
            </a:lvl4pPr>
            <a:lvl5pPr marL="2057400" indent="-228600">
              <a:defRPr sz="2400">
                <a:solidFill>
                  <a:schemeClr val="tx1"/>
                </a:solidFill>
                <a:latin typeface="Times" charset="0"/>
                <a:ea typeface="Osaka" charset="0"/>
                <a:cs typeface="Osaka" charset="0"/>
              </a:defRPr>
            </a:lvl5pPr>
            <a:lvl6pPr marL="2514600" indent="-228600" eaLnBrk="0" fontAlgn="base" hangingPunct="0">
              <a:spcBef>
                <a:spcPct val="0"/>
              </a:spcBef>
              <a:spcAft>
                <a:spcPct val="0"/>
              </a:spcAft>
              <a:defRPr sz="2400">
                <a:solidFill>
                  <a:schemeClr val="tx1"/>
                </a:solidFill>
                <a:latin typeface="Times" charset="0"/>
                <a:ea typeface="Osaka" charset="0"/>
                <a:cs typeface="Osaka" charset="0"/>
              </a:defRPr>
            </a:lvl6pPr>
            <a:lvl7pPr marL="2971800" indent="-228600" eaLnBrk="0" fontAlgn="base" hangingPunct="0">
              <a:spcBef>
                <a:spcPct val="0"/>
              </a:spcBef>
              <a:spcAft>
                <a:spcPct val="0"/>
              </a:spcAft>
              <a:defRPr sz="2400">
                <a:solidFill>
                  <a:schemeClr val="tx1"/>
                </a:solidFill>
                <a:latin typeface="Times" charset="0"/>
                <a:ea typeface="Osaka" charset="0"/>
                <a:cs typeface="Osaka" charset="0"/>
              </a:defRPr>
            </a:lvl7pPr>
            <a:lvl8pPr marL="3429000" indent="-228600" eaLnBrk="0" fontAlgn="base" hangingPunct="0">
              <a:spcBef>
                <a:spcPct val="0"/>
              </a:spcBef>
              <a:spcAft>
                <a:spcPct val="0"/>
              </a:spcAft>
              <a:defRPr sz="2400">
                <a:solidFill>
                  <a:schemeClr val="tx1"/>
                </a:solidFill>
                <a:latin typeface="Times" charset="0"/>
                <a:ea typeface="Osaka" charset="0"/>
                <a:cs typeface="Osaka" charset="0"/>
              </a:defRPr>
            </a:lvl8pPr>
            <a:lvl9pPr marL="3886200" indent="-228600" eaLnBrk="0" fontAlgn="base" hangingPunct="0">
              <a:spcBef>
                <a:spcPct val="0"/>
              </a:spcBef>
              <a:spcAft>
                <a:spcPct val="0"/>
              </a:spcAft>
              <a:defRPr sz="2400">
                <a:solidFill>
                  <a:schemeClr val="tx1"/>
                </a:solidFill>
                <a:latin typeface="Times" charset="0"/>
                <a:ea typeface="Osaka" charset="0"/>
                <a:cs typeface="Osaka"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Times" charset="0"/>
            </a:endParaRPr>
          </a:p>
        </p:txBody>
      </p:sp>
      <p:sp>
        <p:nvSpPr>
          <p:cNvPr id="15366" name="TextBox 10"/>
          <p:cNvSpPr txBox="1">
            <a:spLocks noChangeArrowheads="1"/>
          </p:cNvSpPr>
          <p:nvPr/>
        </p:nvSpPr>
        <p:spPr bwMode="auto">
          <a:xfrm>
            <a:off x="5468938" y="5722938"/>
            <a:ext cx="185737" cy="4619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charset="0"/>
                <a:ea typeface="Osaka" charset="0"/>
                <a:cs typeface="Osaka" charset="0"/>
              </a:defRPr>
            </a:lvl1pPr>
            <a:lvl2pPr marL="742950" indent="-285750">
              <a:defRPr sz="2400">
                <a:solidFill>
                  <a:schemeClr val="tx1"/>
                </a:solidFill>
                <a:latin typeface="Times" charset="0"/>
                <a:ea typeface="Osaka" charset="0"/>
                <a:cs typeface="Osaka" charset="0"/>
              </a:defRPr>
            </a:lvl2pPr>
            <a:lvl3pPr marL="1143000" indent="-228600">
              <a:defRPr sz="2400">
                <a:solidFill>
                  <a:schemeClr val="tx1"/>
                </a:solidFill>
                <a:latin typeface="Times" charset="0"/>
                <a:ea typeface="Osaka" charset="0"/>
                <a:cs typeface="Osaka" charset="0"/>
              </a:defRPr>
            </a:lvl3pPr>
            <a:lvl4pPr marL="1600200" indent="-228600">
              <a:defRPr sz="2400">
                <a:solidFill>
                  <a:schemeClr val="tx1"/>
                </a:solidFill>
                <a:latin typeface="Times" charset="0"/>
                <a:ea typeface="Osaka" charset="0"/>
                <a:cs typeface="Osaka" charset="0"/>
              </a:defRPr>
            </a:lvl4pPr>
            <a:lvl5pPr marL="2057400" indent="-228600">
              <a:defRPr sz="2400">
                <a:solidFill>
                  <a:schemeClr val="tx1"/>
                </a:solidFill>
                <a:latin typeface="Times" charset="0"/>
                <a:ea typeface="Osaka" charset="0"/>
                <a:cs typeface="Osaka" charset="0"/>
              </a:defRPr>
            </a:lvl5pPr>
            <a:lvl6pPr marL="2514600" indent="-228600" eaLnBrk="0" fontAlgn="base" hangingPunct="0">
              <a:spcBef>
                <a:spcPct val="0"/>
              </a:spcBef>
              <a:spcAft>
                <a:spcPct val="0"/>
              </a:spcAft>
              <a:defRPr sz="2400">
                <a:solidFill>
                  <a:schemeClr val="tx1"/>
                </a:solidFill>
                <a:latin typeface="Times" charset="0"/>
                <a:ea typeface="Osaka" charset="0"/>
                <a:cs typeface="Osaka" charset="0"/>
              </a:defRPr>
            </a:lvl6pPr>
            <a:lvl7pPr marL="2971800" indent="-228600" eaLnBrk="0" fontAlgn="base" hangingPunct="0">
              <a:spcBef>
                <a:spcPct val="0"/>
              </a:spcBef>
              <a:spcAft>
                <a:spcPct val="0"/>
              </a:spcAft>
              <a:defRPr sz="2400">
                <a:solidFill>
                  <a:schemeClr val="tx1"/>
                </a:solidFill>
                <a:latin typeface="Times" charset="0"/>
                <a:ea typeface="Osaka" charset="0"/>
                <a:cs typeface="Osaka" charset="0"/>
              </a:defRPr>
            </a:lvl7pPr>
            <a:lvl8pPr marL="3429000" indent="-228600" eaLnBrk="0" fontAlgn="base" hangingPunct="0">
              <a:spcBef>
                <a:spcPct val="0"/>
              </a:spcBef>
              <a:spcAft>
                <a:spcPct val="0"/>
              </a:spcAft>
              <a:defRPr sz="2400">
                <a:solidFill>
                  <a:schemeClr val="tx1"/>
                </a:solidFill>
                <a:latin typeface="Times" charset="0"/>
                <a:ea typeface="Osaka" charset="0"/>
                <a:cs typeface="Osaka" charset="0"/>
              </a:defRPr>
            </a:lvl8pPr>
            <a:lvl9pPr marL="3886200" indent="-228600" eaLnBrk="0" fontAlgn="base" hangingPunct="0">
              <a:spcBef>
                <a:spcPct val="0"/>
              </a:spcBef>
              <a:spcAft>
                <a:spcPct val="0"/>
              </a:spcAft>
              <a:defRPr sz="2400">
                <a:solidFill>
                  <a:schemeClr val="tx1"/>
                </a:solidFill>
                <a:latin typeface="Times" charset="0"/>
                <a:ea typeface="Osaka" charset="0"/>
                <a:cs typeface="Osaka"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Times" charset="0"/>
            </a:endParaRPr>
          </a:p>
        </p:txBody>
      </p:sp>
      <p:sp>
        <p:nvSpPr>
          <p:cNvPr id="15367" name="TextBox 8"/>
          <p:cNvSpPr txBox="1">
            <a:spLocks noChangeArrowheads="1"/>
          </p:cNvSpPr>
          <p:nvPr/>
        </p:nvSpPr>
        <p:spPr bwMode="auto">
          <a:xfrm>
            <a:off x="4648200" y="6172200"/>
            <a:ext cx="1600200" cy="461963"/>
          </a:xfrm>
          <a:prstGeom prst="rect">
            <a:avLst/>
          </a:prstGeom>
          <a:solidFill>
            <a:schemeClr val="bg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imes" charset="0"/>
                <a:ea typeface="Osaka" charset="0"/>
                <a:cs typeface="Osaka" charset="0"/>
              </a:defRPr>
            </a:lvl1pPr>
            <a:lvl2pPr marL="742950" indent="-285750">
              <a:defRPr sz="2400">
                <a:solidFill>
                  <a:schemeClr val="tx1"/>
                </a:solidFill>
                <a:latin typeface="Times" charset="0"/>
                <a:ea typeface="Osaka" charset="0"/>
                <a:cs typeface="Osaka" charset="0"/>
              </a:defRPr>
            </a:lvl2pPr>
            <a:lvl3pPr marL="1143000" indent="-228600">
              <a:defRPr sz="2400">
                <a:solidFill>
                  <a:schemeClr val="tx1"/>
                </a:solidFill>
                <a:latin typeface="Times" charset="0"/>
                <a:ea typeface="Osaka" charset="0"/>
                <a:cs typeface="Osaka" charset="0"/>
              </a:defRPr>
            </a:lvl3pPr>
            <a:lvl4pPr marL="1600200" indent="-228600">
              <a:defRPr sz="2400">
                <a:solidFill>
                  <a:schemeClr val="tx1"/>
                </a:solidFill>
                <a:latin typeface="Times" charset="0"/>
                <a:ea typeface="Osaka" charset="0"/>
                <a:cs typeface="Osaka" charset="0"/>
              </a:defRPr>
            </a:lvl4pPr>
            <a:lvl5pPr marL="2057400" indent="-228600">
              <a:defRPr sz="2400">
                <a:solidFill>
                  <a:schemeClr val="tx1"/>
                </a:solidFill>
                <a:latin typeface="Times" charset="0"/>
                <a:ea typeface="Osaka" charset="0"/>
                <a:cs typeface="Osaka" charset="0"/>
              </a:defRPr>
            </a:lvl5pPr>
            <a:lvl6pPr marL="2514600" indent="-228600" eaLnBrk="0" fontAlgn="base" hangingPunct="0">
              <a:spcBef>
                <a:spcPct val="0"/>
              </a:spcBef>
              <a:spcAft>
                <a:spcPct val="0"/>
              </a:spcAft>
              <a:defRPr sz="2400">
                <a:solidFill>
                  <a:schemeClr val="tx1"/>
                </a:solidFill>
                <a:latin typeface="Times" charset="0"/>
                <a:ea typeface="Osaka" charset="0"/>
                <a:cs typeface="Osaka" charset="0"/>
              </a:defRPr>
            </a:lvl6pPr>
            <a:lvl7pPr marL="2971800" indent="-228600" eaLnBrk="0" fontAlgn="base" hangingPunct="0">
              <a:spcBef>
                <a:spcPct val="0"/>
              </a:spcBef>
              <a:spcAft>
                <a:spcPct val="0"/>
              </a:spcAft>
              <a:defRPr sz="2400">
                <a:solidFill>
                  <a:schemeClr val="tx1"/>
                </a:solidFill>
                <a:latin typeface="Times" charset="0"/>
                <a:ea typeface="Osaka" charset="0"/>
                <a:cs typeface="Osaka" charset="0"/>
              </a:defRPr>
            </a:lvl7pPr>
            <a:lvl8pPr marL="3429000" indent="-228600" eaLnBrk="0" fontAlgn="base" hangingPunct="0">
              <a:spcBef>
                <a:spcPct val="0"/>
              </a:spcBef>
              <a:spcAft>
                <a:spcPct val="0"/>
              </a:spcAft>
              <a:defRPr sz="2400">
                <a:solidFill>
                  <a:schemeClr val="tx1"/>
                </a:solidFill>
                <a:latin typeface="Times" charset="0"/>
                <a:ea typeface="Osaka" charset="0"/>
                <a:cs typeface="Osaka" charset="0"/>
              </a:defRPr>
            </a:lvl8pPr>
            <a:lvl9pPr marL="3886200" indent="-228600" eaLnBrk="0" fontAlgn="base" hangingPunct="0">
              <a:spcBef>
                <a:spcPct val="0"/>
              </a:spcBef>
              <a:spcAft>
                <a:spcPct val="0"/>
              </a:spcAft>
              <a:defRPr sz="2400">
                <a:solidFill>
                  <a:schemeClr val="tx1"/>
                </a:solidFill>
                <a:latin typeface="Times" charset="0"/>
                <a:ea typeface="Osaka" charset="0"/>
                <a:cs typeface="Osaka"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Times" charset="0"/>
            </a:endParaRPr>
          </a:p>
        </p:txBody>
      </p:sp>
      <p:pic>
        <p:nvPicPr>
          <p:cNvPr id="2" name="Picture 1">
            <a:extLst>
              <a:ext uri="{FF2B5EF4-FFF2-40B4-BE49-F238E27FC236}">
                <a16:creationId xmlns:a16="http://schemas.microsoft.com/office/drawing/2014/main" id="{DC45546C-713E-374C-8F36-9A47724E85D2}"/>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060023" y="4163318"/>
            <a:ext cx="3083977" cy="2021683"/>
          </a:xfrm>
          <a:prstGeom prst="rect">
            <a:avLst/>
          </a:prstGeom>
        </p:spPr>
      </p:pic>
      <p:pic>
        <p:nvPicPr>
          <p:cNvPr id="5" name="Picture 4">
            <a:extLst>
              <a:ext uri="{FF2B5EF4-FFF2-40B4-BE49-F238E27FC236}">
                <a16:creationId xmlns:a16="http://schemas.microsoft.com/office/drawing/2014/main" id="{01DA6032-C511-8E4A-9729-3D2DE3521831}"/>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0" y="4138776"/>
            <a:ext cx="3065463" cy="2026497"/>
          </a:xfrm>
          <a:prstGeom prst="rect">
            <a:avLst/>
          </a:prstGeom>
        </p:spPr>
      </p:pic>
      <p:pic>
        <p:nvPicPr>
          <p:cNvPr id="9" name="Picture 8">
            <a:extLst>
              <a:ext uri="{FF2B5EF4-FFF2-40B4-BE49-F238E27FC236}">
                <a16:creationId xmlns:a16="http://schemas.microsoft.com/office/drawing/2014/main" id="{C8092BDD-E0E6-0C48-AE6B-352935AE2CB7}"/>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3100099" y="4163318"/>
            <a:ext cx="2868613" cy="2021582"/>
          </a:xfrm>
          <a:prstGeom prst="rect">
            <a:avLst/>
          </a:prstGeom>
        </p:spPr>
      </p:pic>
    </p:spTree>
    <p:extLst>
      <p:ext uri="{BB962C8B-B14F-4D97-AF65-F5344CB8AC3E}">
        <p14:creationId xmlns:p14="http://schemas.microsoft.com/office/powerpoint/2010/main" val="3724322970"/>
      </p:ext>
    </p:extLst>
  </p:cSld>
  <p:clrMapOvr>
    <a:masterClrMapping/>
  </p:clrMapOvr>
  <p:transition spd="slow"/>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13B0A92-01AF-A74C-83F9-EE4B05F9C58F}"/>
              </a:ext>
            </a:extLst>
          </p:cNvPr>
          <p:cNvSpPr>
            <a:spLocks noGrp="1"/>
          </p:cNvSpPr>
          <p:nvPr>
            <p:ph type="title"/>
          </p:nvPr>
        </p:nvSpPr>
        <p:spPr>
          <a:xfrm>
            <a:off x="143257" y="-48462"/>
            <a:ext cx="8654362" cy="673119"/>
          </a:xfrm>
        </p:spPr>
        <p:txBody>
          <a:bodyPr>
            <a:normAutofit/>
          </a:bodyPr>
          <a:lstStyle/>
          <a:p>
            <a:pPr algn="ctr"/>
            <a:r>
              <a:rPr lang="en-US" b="1" dirty="0">
                <a:solidFill>
                  <a:srgbClr val="C00000"/>
                </a:solidFill>
                <a:latin typeface="Arial Rounded MT Bold" panose="020F0704030504030204" pitchFamily="34" charset="0"/>
              </a:rPr>
              <a:t>Faculty Mentoring and Advising</a:t>
            </a:r>
            <a:endParaRPr lang="en-US" b="1" dirty="0">
              <a:latin typeface="Arial Rounded MT Bold" panose="020F0704030504030204" pitchFamily="34" charset="0"/>
            </a:endParaRPr>
          </a:p>
        </p:txBody>
      </p:sp>
      <p:pic>
        <p:nvPicPr>
          <p:cNvPr id="25" name="Picture 24" descr="Chart, bar chart&#10;&#10;Description automatically generated">
            <a:extLst>
              <a:ext uri="{FF2B5EF4-FFF2-40B4-BE49-F238E27FC236}">
                <a16:creationId xmlns:a16="http://schemas.microsoft.com/office/drawing/2014/main" id="{17F87A9A-D286-D247-A941-60A0815487B2}"/>
              </a:ext>
            </a:extLst>
          </p:cNvPr>
          <p:cNvPicPr>
            <a:picLocks noChangeAspect="1"/>
          </p:cNvPicPr>
          <p:nvPr/>
        </p:nvPicPr>
        <p:blipFill>
          <a:blip r:embed="rId3"/>
          <a:stretch>
            <a:fillRect/>
          </a:stretch>
        </p:blipFill>
        <p:spPr>
          <a:xfrm>
            <a:off x="400808" y="3648500"/>
            <a:ext cx="8231563" cy="3225829"/>
          </a:xfrm>
          <a:prstGeom prst="rect">
            <a:avLst/>
          </a:prstGeom>
        </p:spPr>
      </p:pic>
      <p:pic>
        <p:nvPicPr>
          <p:cNvPr id="29" name="Picture 28" descr="Chart, bar chart&#10;&#10;Description automatically generated">
            <a:extLst>
              <a:ext uri="{FF2B5EF4-FFF2-40B4-BE49-F238E27FC236}">
                <a16:creationId xmlns:a16="http://schemas.microsoft.com/office/drawing/2014/main" id="{C1E7366D-FEC7-7D41-91B7-8E588766792A}"/>
              </a:ext>
            </a:extLst>
          </p:cNvPr>
          <p:cNvPicPr>
            <a:picLocks noChangeAspect="1"/>
          </p:cNvPicPr>
          <p:nvPr/>
        </p:nvPicPr>
        <p:blipFill>
          <a:blip r:embed="rId4"/>
          <a:stretch>
            <a:fillRect/>
          </a:stretch>
        </p:blipFill>
        <p:spPr>
          <a:xfrm>
            <a:off x="346380" y="532128"/>
            <a:ext cx="8340420" cy="3116372"/>
          </a:xfrm>
          <a:prstGeom prst="rect">
            <a:avLst/>
          </a:prstGeom>
        </p:spPr>
      </p:pic>
    </p:spTree>
    <p:extLst>
      <p:ext uri="{BB962C8B-B14F-4D97-AF65-F5344CB8AC3E}">
        <p14:creationId xmlns:p14="http://schemas.microsoft.com/office/powerpoint/2010/main" val="2286523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13B0A92-01AF-A74C-83F9-EE4B05F9C58F}"/>
              </a:ext>
            </a:extLst>
          </p:cNvPr>
          <p:cNvSpPr>
            <a:spLocks noGrp="1"/>
          </p:cNvSpPr>
          <p:nvPr>
            <p:ph type="title"/>
          </p:nvPr>
        </p:nvSpPr>
        <p:spPr>
          <a:xfrm>
            <a:off x="244819" y="-44711"/>
            <a:ext cx="8654362" cy="810462"/>
          </a:xfrm>
        </p:spPr>
        <p:txBody>
          <a:bodyPr>
            <a:normAutofit/>
          </a:bodyPr>
          <a:lstStyle/>
          <a:p>
            <a:pPr algn="ctr"/>
            <a:r>
              <a:rPr lang="en-US" b="1" dirty="0">
                <a:solidFill>
                  <a:srgbClr val="C00000"/>
                </a:solidFill>
                <a:latin typeface="Arial Rounded MT Bold" panose="020F0704030504030204" pitchFamily="34" charset="0"/>
              </a:rPr>
              <a:t>Faculty Mentoring and Advising</a:t>
            </a:r>
            <a:endParaRPr lang="en-US" b="1" dirty="0">
              <a:latin typeface="Arial Rounded MT Bold" panose="020F0704030504030204" pitchFamily="34" charset="0"/>
            </a:endParaRPr>
          </a:p>
        </p:txBody>
      </p:sp>
      <p:pic>
        <p:nvPicPr>
          <p:cNvPr id="25" name="Picture 24" descr="Chart, bar chart&#10;&#10;Description automatically generated">
            <a:extLst>
              <a:ext uri="{FF2B5EF4-FFF2-40B4-BE49-F238E27FC236}">
                <a16:creationId xmlns:a16="http://schemas.microsoft.com/office/drawing/2014/main" id="{E070F770-DC18-094C-8F49-16D3E8383CEE}"/>
              </a:ext>
            </a:extLst>
          </p:cNvPr>
          <p:cNvPicPr>
            <a:picLocks noChangeAspect="1"/>
          </p:cNvPicPr>
          <p:nvPr/>
        </p:nvPicPr>
        <p:blipFill>
          <a:blip r:embed="rId3"/>
          <a:stretch>
            <a:fillRect/>
          </a:stretch>
        </p:blipFill>
        <p:spPr>
          <a:xfrm>
            <a:off x="0" y="592833"/>
            <a:ext cx="8798011" cy="3180943"/>
          </a:xfrm>
          <a:prstGeom prst="rect">
            <a:avLst/>
          </a:prstGeom>
        </p:spPr>
      </p:pic>
      <p:pic>
        <p:nvPicPr>
          <p:cNvPr id="27" name="Picture 26" descr="Chart, bar chart&#10;&#10;Description automatically generated">
            <a:extLst>
              <a:ext uri="{FF2B5EF4-FFF2-40B4-BE49-F238E27FC236}">
                <a16:creationId xmlns:a16="http://schemas.microsoft.com/office/drawing/2014/main" id="{45706652-AFC2-0E42-A698-8522A3693A08}"/>
              </a:ext>
            </a:extLst>
          </p:cNvPr>
          <p:cNvPicPr>
            <a:picLocks noChangeAspect="1"/>
          </p:cNvPicPr>
          <p:nvPr/>
        </p:nvPicPr>
        <p:blipFill>
          <a:blip r:embed="rId4"/>
          <a:stretch>
            <a:fillRect/>
          </a:stretch>
        </p:blipFill>
        <p:spPr>
          <a:xfrm>
            <a:off x="0" y="3880022"/>
            <a:ext cx="8827275" cy="2961126"/>
          </a:xfrm>
          <a:prstGeom prst="rect">
            <a:avLst/>
          </a:prstGeom>
        </p:spPr>
      </p:pic>
    </p:spTree>
    <p:extLst>
      <p:ext uri="{BB962C8B-B14F-4D97-AF65-F5344CB8AC3E}">
        <p14:creationId xmlns:p14="http://schemas.microsoft.com/office/powerpoint/2010/main" val="18697573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DB8F7E-197B-A848-ABCB-1EBE8E0F7A52}"/>
              </a:ext>
            </a:extLst>
          </p:cNvPr>
          <p:cNvSpPr>
            <a:spLocks noGrp="1"/>
          </p:cNvSpPr>
          <p:nvPr>
            <p:ph type="title"/>
          </p:nvPr>
        </p:nvSpPr>
        <p:spPr/>
        <p:txBody>
          <a:bodyPr/>
          <a:lstStyle/>
          <a:p>
            <a:pPr algn="ctr"/>
            <a:r>
              <a:rPr lang="en-US" b="1" dirty="0">
                <a:solidFill>
                  <a:srgbClr val="C00000"/>
                </a:solidFill>
                <a:latin typeface="Arial Rounded MT Bold" panose="020F0704030504030204" pitchFamily="34" charset="0"/>
              </a:rPr>
              <a:t>Faculty Mentoring and Advising</a:t>
            </a:r>
            <a:endParaRPr lang="en-US" dirty="0"/>
          </a:p>
        </p:txBody>
      </p:sp>
      <p:sp>
        <p:nvSpPr>
          <p:cNvPr id="3" name="Content Placeholder 2">
            <a:extLst>
              <a:ext uri="{FF2B5EF4-FFF2-40B4-BE49-F238E27FC236}">
                <a16:creationId xmlns:a16="http://schemas.microsoft.com/office/drawing/2014/main" id="{EF2A00D4-4130-0D43-AE99-04AA8AB929DB}"/>
              </a:ext>
            </a:extLst>
          </p:cNvPr>
          <p:cNvSpPr>
            <a:spLocks noGrp="1"/>
          </p:cNvSpPr>
          <p:nvPr>
            <p:ph idx="1"/>
          </p:nvPr>
        </p:nvSpPr>
        <p:spPr>
          <a:xfrm>
            <a:off x="1383184" y="2814166"/>
            <a:ext cx="6377631" cy="1603375"/>
          </a:xfrm>
        </p:spPr>
        <p:txBody>
          <a:bodyPr>
            <a:normAutofit lnSpcReduction="10000"/>
          </a:bodyPr>
          <a:lstStyle/>
          <a:p>
            <a:r>
              <a:rPr lang="en-US" dirty="0"/>
              <a:t>Pairwise t-test analyzed each of those categories between two groups---the URG group and non-URG group in above two questions ;</a:t>
            </a:r>
          </a:p>
          <a:p>
            <a:r>
              <a:rPr lang="en-US" dirty="0"/>
              <a:t>The p values are larger than 0.05, meaning there are no significant difference between those categories.</a:t>
            </a:r>
          </a:p>
        </p:txBody>
      </p:sp>
    </p:spTree>
    <p:extLst>
      <p:ext uri="{BB962C8B-B14F-4D97-AF65-F5344CB8AC3E}">
        <p14:creationId xmlns:p14="http://schemas.microsoft.com/office/powerpoint/2010/main" val="5477811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1295400"/>
            <a:ext cx="7886700" cy="4351338"/>
          </a:xfrm>
        </p:spPr>
        <p:txBody>
          <a:bodyPr/>
          <a:lstStyle/>
          <a:p>
            <a:pPr marL="0" indent="0" algn="ctr">
              <a:buNone/>
            </a:pPr>
            <a:endParaRPr lang="en-US"/>
          </a:p>
          <a:p>
            <a:pPr marL="0" indent="0" algn="ctr">
              <a:buNone/>
            </a:pPr>
            <a:endParaRPr lang="en-US"/>
          </a:p>
          <a:p>
            <a:pPr marL="0" indent="0" algn="ctr">
              <a:buNone/>
            </a:pPr>
            <a:endParaRPr lang="en-US" sz="3600" b="1">
              <a:solidFill>
                <a:srgbClr val="C00000"/>
              </a:solidFill>
            </a:endParaRPr>
          </a:p>
          <a:p>
            <a:pPr marL="0" indent="0" algn="ctr">
              <a:buNone/>
            </a:pPr>
            <a:endParaRPr lang="en-US" sz="3600" b="1">
              <a:solidFill>
                <a:srgbClr val="C00000"/>
              </a:solidFill>
            </a:endParaRPr>
          </a:p>
          <a:p>
            <a:pPr marL="0" indent="0" algn="ctr">
              <a:buNone/>
            </a:pPr>
            <a:r>
              <a:rPr lang="en-US" sz="3600" b="1">
                <a:solidFill>
                  <a:srgbClr val="002060"/>
                </a:solidFill>
                <a:latin typeface="Arial Rounded MT Bold" panose="020F0704030504030204" pitchFamily="34" charset="0"/>
              </a:rPr>
              <a:t>Overall Satisfaction</a:t>
            </a:r>
          </a:p>
        </p:txBody>
      </p:sp>
    </p:spTree>
    <p:extLst>
      <p:ext uri="{BB962C8B-B14F-4D97-AF65-F5344CB8AC3E}">
        <p14:creationId xmlns:p14="http://schemas.microsoft.com/office/powerpoint/2010/main" val="25423294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8">
            <a:extLst>
              <a:ext uri="{FF2B5EF4-FFF2-40B4-BE49-F238E27FC236}">
                <a16:creationId xmlns:a16="http://schemas.microsoft.com/office/drawing/2014/main" id="{313B0A92-01AF-A74C-83F9-EE4B05F9C58F}"/>
              </a:ext>
            </a:extLst>
          </p:cNvPr>
          <p:cNvSpPr>
            <a:spLocks noGrp="1"/>
          </p:cNvSpPr>
          <p:nvPr>
            <p:ph type="title"/>
          </p:nvPr>
        </p:nvSpPr>
        <p:spPr>
          <a:xfrm>
            <a:off x="160503" y="664184"/>
            <a:ext cx="2571750" cy="1719072"/>
          </a:xfrm>
        </p:spPr>
        <p:txBody>
          <a:bodyPr vert="horz" lIns="91440" tIns="45720" rIns="91440" bIns="45720" rtlCol="0" anchor="b">
            <a:normAutofit/>
          </a:bodyPr>
          <a:lstStyle/>
          <a:p>
            <a:pPr algn="ctr"/>
            <a:r>
              <a:rPr lang="en-US" b="1" dirty="0">
                <a:solidFill>
                  <a:srgbClr val="C00000"/>
                </a:solidFill>
                <a:latin typeface="Arial Rounded MT Bold" panose="020F0704030504030204" pitchFamily="34" charset="0"/>
              </a:rPr>
              <a:t>Overall satisfaction</a:t>
            </a:r>
          </a:p>
        </p:txBody>
      </p:sp>
      <p:sp>
        <p:nvSpPr>
          <p:cNvPr id="28"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2458" y="2573756"/>
            <a:ext cx="2441321" cy="18288"/>
          </a:xfrm>
          <a:custGeom>
            <a:avLst/>
            <a:gdLst>
              <a:gd name="connsiteX0" fmla="*/ 0 w 2441321"/>
              <a:gd name="connsiteY0" fmla="*/ 0 h 18288"/>
              <a:gd name="connsiteX1" fmla="*/ 585917 w 2441321"/>
              <a:gd name="connsiteY1" fmla="*/ 0 h 18288"/>
              <a:gd name="connsiteX2" fmla="*/ 1196247 w 2441321"/>
              <a:gd name="connsiteY2" fmla="*/ 0 h 18288"/>
              <a:gd name="connsiteX3" fmla="*/ 1806578 w 2441321"/>
              <a:gd name="connsiteY3" fmla="*/ 0 h 18288"/>
              <a:gd name="connsiteX4" fmla="*/ 2441321 w 2441321"/>
              <a:gd name="connsiteY4" fmla="*/ 0 h 18288"/>
              <a:gd name="connsiteX5" fmla="*/ 2441321 w 2441321"/>
              <a:gd name="connsiteY5" fmla="*/ 18288 h 18288"/>
              <a:gd name="connsiteX6" fmla="*/ 1830991 w 2441321"/>
              <a:gd name="connsiteY6" fmla="*/ 18288 h 18288"/>
              <a:gd name="connsiteX7" fmla="*/ 1269487 w 2441321"/>
              <a:gd name="connsiteY7" fmla="*/ 18288 h 18288"/>
              <a:gd name="connsiteX8" fmla="*/ 707983 w 2441321"/>
              <a:gd name="connsiteY8" fmla="*/ 18288 h 18288"/>
              <a:gd name="connsiteX9" fmla="*/ 0 w 2441321"/>
              <a:gd name="connsiteY9" fmla="*/ 18288 h 18288"/>
              <a:gd name="connsiteX10" fmla="*/ 0 w 2441321"/>
              <a:gd name="connsiteY10" fmla="*/ 0 h 18288"/>
              <a:gd name="connsiteX0" fmla="*/ 0 w 2441321"/>
              <a:gd name="connsiteY0" fmla="*/ 0 h 18288"/>
              <a:gd name="connsiteX1" fmla="*/ 585917 w 2441321"/>
              <a:gd name="connsiteY1" fmla="*/ 0 h 18288"/>
              <a:gd name="connsiteX2" fmla="*/ 1123008 w 2441321"/>
              <a:gd name="connsiteY2" fmla="*/ 0 h 18288"/>
              <a:gd name="connsiteX3" fmla="*/ 1782164 w 2441321"/>
              <a:gd name="connsiteY3" fmla="*/ 0 h 18288"/>
              <a:gd name="connsiteX4" fmla="*/ 2441321 w 2441321"/>
              <a:gd name="connsiteY4" fmla="*/ 0 h 18288"/>
              <a:gd name="connsiteX5" fmla="*/ 2441321 w 2441321"/>
              <a:gd name="connsiteY5" fmla="*/ 18288 h 18288"/>
              <a:gd name="connsiteX6" fmla="*/ 1879817 w 2441321"/>
              <a:gd name="connsiteY6" fmla="*/ 18288 h 18288"/>
              <a:gd name="connsiteX7" fmla="*/ 1318313 w 2441321"/>
              <a:gd name="connsiteY7" fmla="*/ 18288 h 18288"/>
              <a:gd name="connsiteX8" fmla="*/ 659157 w 2441321"/>
              <a:gd name="connsiteY8" fmla="*/ 18288 h 18288"/>
              <a:gd name="connsiteX9" fmla="*/ 0 w 2441321"/>
              <a:gd name="connsiteY9" fmla="*/ 18288 h 18288"/>
              <a:gd name="connsiteX10" fmla="*/ 0 w 2441321"/>
              <a:gd name="connsiteY10"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41321" h="18288" fill="none" extrusionOk="0">
                <a:moveTo>
                  <a:pt x="0" y="0"/>
                </a:moveTo>
                <a:cubicBezTo>
                  <a:pt x="280302" y="-6619"/>
                  <a:pt x="363201" y="4913"/>
                  <a:pt x="585917" y="0"/>
                </a:cubicBezTo>
                <a:cubicBezTo>
                  <a:pt x="832357" y="-10107"/>
                  <a:pt x="996738" y="-34312"/>
                  <a:pt x="1196247" y="0"/>
                </a:cubicBezTo>
                <a:cubicBezTo>
                  <a:pt x="1357180" y="16623"/>
                  <a:pt x="1575042" y="-11041"/>
                  <a:pt x="1806578" y="0"/>
                </a:cubicBezTo>
                <a:cubicBezTo>
                  <a:pt x="2016334" y="246"/>
                  <a:pt x="2239353" y="-8732"/>
                  <a:pt x="2441321" y="0"/>
                </a:cubicBezTo>
                <a:cubicBezTo>
                  <a:pt x="2441188" y="8366"/>
                  <a:pt x="2440365" y="10017"/>
                  <a:pt x="2441321" y="18288"/>
                </a:cubicBezTo>
                <a:cubicBezTo>
                  <a:pt x="2159375" y="49009"/>
                  <a:pt x="2054495" y="45666"/>
                  <a:pt x="1830991" y="18288"/>
                </a:cubicBezTo>
                <a:cubicBezTo>
                  <a:pt x="1615846" y="7509"/>
                  <a:pt x="1521674" y="-5422"/>
                  <a:pt x="1269487" y="18288"/>
                </a:cubicBezTo>
                <a:cubicBezTo>
                  <a:pt x="1019660" y="53960"/>
                  <a:pt x="886911" y="42351"/>
                  <a:pt x="707983" y="18288"/>
                </a:cubicBezTo>
                <a:cubicBezTo>
                  <a:pt x="523434" y="27321"/>
                  <a:pt x="307885" y="34316"/>
                  <a:pt x="0" y="18288"/>
                </a:cubicBezTo>
                <a:cubicBezTo>
                  <a:pt x="-595" y="11182"/>
                  <a:pt x="-5" y="6307"/>
                  <a:pt x="0" y="0"/>
                </a:cubicBezTo>
                <a:close/>
              </a:path>
              <a:path w="2441321" h="18288" stroke="0" extrusionOk="0">
                <a:moveTo>
                  <a:pt x="0" y="0"/>
                </a:moveTo>
                <a:cubicBezTo>
                  <a:pt x="212126" y="-10265"/>
                  <a:pt x="442910" y="-11728"/>
                  <a:pt x="585917" y="0"/>
                </a:cubicBezTo>
                <a:cubicBezTo>
                  <a:pt x="724579" y="21751"/>
                  <a:pt x="879365" y="-33198"/>
                  <a:pt x="1123008" y="0"/>
                </a:cubicBezTo>
                <a:cubicBezTo>
                  <a:pt x="1377247" y="11220"/>
                  <a:pt x="1597861" y="-34280"/>
                  <a:pt x="1782164" y="0"/>
                </a:cubicBezTo>
                <a:cubicBezTo>
                  <a:pt x="1975975" y="-3055"/>
                  <a:pt x="2116392" y="-15531"/>
                  <a:pt x="2441321" y="0"/>
                </a:cubicBezTo>
                <a:cubicBezTo>
                  <a:pt x="2441666" y="6144"/>
                  <a:pt x="2441358" y="10525"/>
                  <a:pt x="2441321" y="18288"/>
                </a:cubicBezTo>
                <a:cubicBezTo>
                  <a:pt x="2180658" y="18322"/>
                  <a:pt x="2084222" y="5934"/>
                  <a:pt x="1879817" y="18288"/>
                </a:cubicBezTo>
                <a:cubicBezTo>
                  <a:pt x="1668182" y="16222"/>
                  <a:pt x="1551159" y="-6477"/>
                  <a:pt x="1318313" y="18288"/>
                </a:cubicBezTo>
                <a:cubicBezTo>
                  <a:pt x="1059871" y="56395"/>
                  <a:pt x="901959" y="23831"/>
                  <a:pt x="659157" y="18288"/>
                </a:cubicBezTo>
                <a:cubicBezTo>
                  <a:pt x="444692" y="28483"/>
                  <a:pt x="245032" y="39882"/>
                  <a:pt x="0" y="18288"/>
                </a:cubicBezTo>
                <a:cubicBezTo>
                  <a:pt x="-11" y="10485"/>
                  <a:pt x="-221" y="3288"/>
                  <a:pt x="0" y="0"/>
                </a:cubicBezTo>
                <a:close/>
              </a:path>
              <a:path w="2441321" h="18288" fill="none" stroke="0" extrusionOk="0">
                <a:moveTo>
                  <a:pt x="0" y="0"/>
                </a:moveTo>
                <a:cubicBezTo>
                  <a:pt x="265389" y="-22361"/>
                  <a:pt x="344845" y="-65"/>
                  <a:pt x="585917" y="0"/>
                </a:cubicBezTo>
                <a:cubicBezTo>
                  <a:pt x="858472" y="13102"/>
                  <a:pt x="949265" y="-8078"/>
                  <a:pt x="1196247" y="0"/>
                </a:cubicBezTo>
                <a:cubicBezTo>
                  <a:pt x="1379248" y="30707"/>
                  <a:pt x="1585336" y="24963"/>
                  <a:pt x="1806578" y="0"/>
                </a:cubicBezTo>
                <a:cubicBezTo>
                  <a:pt x="1986731" y="-19207"/>
                  <a:pt x="2264933" y="16601"/>
                  <a:pt x="2441321" y="0"/>
                </a:cubicBezTo>
                <a:cubicBezTo>
                  <a:pt x="2441440" y="8687"/>
                  <a:pt x="2440452" y="9944"/>
                  <a:pt x="2441321" y="18288"/>
                </a:cubicBezTo>
                <a:cubicBezTo>
                  <a:pt x="2149099" y="27348"/>
                  <a:pt x="2027305" y="56470"/>
                  <a:pt x="1830991" y="18288"/>
                </a:cubicBezTo>
                <a:cubicBezTo>
                  <a:pt x="1614571" y="-18764"/>
                  <a:pt x="1500998" y="10727"/>
                  <a:pt x="1269487" y="18288"/>
                </a:cubicBezTo>
                <a:cubicBezTo>
                  <a:pt x="1042399" y="37834"/>
                  <a:pt x="927922" y="45822"/>
                  <a:pt x="707983" y="18288"/>
                </a:cubicBezTo>
                <a:cubicBezTo>
                  <a:pt x="502575" y="-5380"/>
                  <a:pt x="350393" y="34499"/>
                  <a:pt x="0" y="18288"/>
                </a:cubicBezTo>
                <a:cubicBezTo>
                  <a:pt x="-394" y="12154"/>
                  <a:pt x="907" y="6688"/>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custGeom>
                    <a:avLst/>
                    <a:gdLst>
                      <a:gd name="connsiteX0" fmla="*/ 0 w 2441321"/>
                      <a:gd name="connsiteY0" fmla="*/ 0 h 18288"/>
                      <a:gd name="connsiteX1" fmla="*/ 585917 w 2441321"/>
                      <a:gd name="connsiteY1" fmla="*/ 0 h 18288"/>
                      <a:gd name="connsiteX2" fmla="*/ 1196247 w 2441321"/>
                      <a:gd name="connsiteY2" fmla="*/ 0 h 18288"/>
                      <a:gd name="connsiteX3" fmla="*/ 1806578 w 2441321"/>
                      <a:gd name="connsiteY3" fmla="*/ 0 h 18288"/>
                      <a:gd name="connsiteX4" fmla="*/ 2441321 w 2441321"/>
                      <a:gd name="connsiteY4" fmla="*/ 0 h 18288"/>
                      <a:gd name="connsiteX5" fmla="*/ 2441321 w 2441321"/>
                      <a:gd name="connsiteY5" fmla="*/ 18288 h 18288"/>
                      <a:gd name="connsiteX6" fmla="*/ 1830991 w 2441321"/>
                      <a:gd name="connsiteY6" fmla="*/ 18288 h 18288"/>
                      <a:gd name="connsiteX7" fmla="*/ 1269487 w 2441321"/>
                      <a:gd name="connsiteY7" fmla="*/ 18288 h 18288"/>
                      <a:gd name="connsiteX8" fmla="*/ 707983 w 2441321"/>
                      <a:gd name="connsiteY8" fmla="*/ 18288 h 18288"/>
                      <a:gd name="connsiteX9" fmla="*/ 0 w 2441321"/>
                      <a:gd name="connsiteY9" fmla="*/ 18288 h 18288"/>
                      <a:gd name="connsiteX10" fmla="*/ 0 w 2441321"/>
                      <a:gd name="connsiteY10"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41321" h="18288" fill="none" extrusionOk="0">
                        <a:moveTo>
                          <a:pt x="0" y="0"/>
                        </a:moveTo>
                        <a:cubicBezTo>
                          <a:pt x="273217" y="-17533"/>
                          <a:pt x="355785" y="-4171"/>
                          <a:pt x="585917" y="0"/>
                        </a:cubicBezTo>
                        <a:cubicBezTo>
                          <a:pt x="816049" y="4171"/>
                          <a:pt x="991446" y="-9419"/>
                          <a:pt x="1196247" y="0"/>
                        </a:cubicBezTo>
                        <a:cubicBezTo>
                          <a:pt x="1401048" y="9419"/>
                          <a:pt x="1589984" y="-731"/>
                          <a:pt x="1806578" y="0"/>
                        </a:cubicBezTo>
                        <a:cubicBezTo>
                          <a:pt x="2023172" y="731"/>
                          <a:pt x="2247754" y="8393"/>
                          <a:pt x="2441321" y="0"/>
                        </a:cubicBezTo>
                        <a:cubicBezTo>
                          <a:pt x="2441167" y="8655"/>
                          <a:pt x="2440437" y="9975"/>
                          <a:pt x="2441321" y="18288"/>
                        </a:cubicBezTo>
                        <a:cubicBezTo>
                          <a:pt x="2169723" y="30506"/>
                          <a:pt x="2045712" y="39140"/>
                          <a:pt x="1830991" y="18288"/>
                        </a:cubicBezTo>
                        <a:cubicBezTo>
                          <a:pt x="1616270" y="-2564"/>
                          <a:pt x="1505876" y="3949"/>
                          <a:pt x="1269487" y="18288"/>
                        </a:cubicBezTo>
                        <a:cubicBezTo>
                          <a:pt x="1033098" y="32627"/>
                          <a:pt x="908661" y="41191"/>
                          <a:pt x="707983" y="18288"/>
                        </a:cubicBezTo>
                        <a:cubicBezTo>
                          <a:pt x="507305" y="-4615"/>
                          <a:pt x="333592" y="20759"/>
                          <a:pt x="0" y="18288"/>
                        </a:cubicBezTo>
                        <a:cubicBezTo>
                          <a:pt x="-688" y="11716"/>
                          <a:pt x="875" y="6357"/>
                          <a:pt x="0" y="0"/>
                        </a:cubicBezTo>
                        <a:close/>
                      </a:path>
                      <a:path w="2441321" h="18288" stroke="0" extrusionOk="0">
                        <a:moveTo>
                          <a:pt x="0" y="0"/>
                        </a:moveTo>
                        <a:cubicBezTo>
                          <a:pt x="207071" y="-14617"/>
                          <a:pt x="444194" y="-15606"/>
                          <a:pt x="585917" y="0"/>
                        </a:cubicBezTo>
                        <a:cubicBezTo>
                          <a:pt x="727640" y="15606"/>
                          <a:pt x="904326" y="-79"/>
                          <a:pt x="1123008" y="0"/>
                        </a:cubicBezTo>
                        <a:cubicBezTo>
                          <a:pt x="1341690" y="79"/>
                          <a:pt x="1600014" y="10401"/>
                          <a:pt x="1782164" y="0"/>
                        </a:cubicBezTo>
                        <a:cubicBezTo>
                          <a:pt x="1964314" y="-10401"/>
                          <a:pt x="2143537" y="-21488"/>
                          <a:pt x="2441321" y="0"/>
                        </a:cubicBezTo>
                        <a:cubicBezTo>
                          <a:pt x="2441735" y="5928"/>
                          <a:pt x="2441551" y="11133"/>
                          <a:pt x="2441321" y="18288"/>
                        </a:cubicBezTo>
                        <a:cubicBezTo>
                          <a:pt x="2166745" y="28773"/>
                          <a:pt x="2078726" y="15476"/>
                          <a:pt x="1879817" y="18288"/>
                        </a:cubicBezTo>
                        <a:cubicBezTo>
                          <a:pt x="1680908" y="21100"/>
                          <a:pt x="1548770" y="-4127"/>
                          <a:pt x="1318313" y="18288"/>
                        </a:cubicBezTo>
                        <a:cubicBezTo>
                          <a:pt x="1087856" y="40703"/>
                          <a:pt x="894613" y="3927"/>
                          <a:pt x="659157" y="18288"/>
                        </a:cubicBezTo>
                        <a:cubicBezTo>
                          <a:pt x="423701" y="32649"/>
                          <a:pt x="246611" y="33975"/>
                          <a:pt x="0" y="18288"/>
                        </a:cubicBezTo>
                        <a:cubicBezTo>
                          <a:pt x="-348" y="10388"/>
                          <a:pt x="-12" y="3969"/>
                          <a:pt x="0" y="0"/>
                        </a:cubicBezTo>
                        <a:close/>
                      </a:path>
                    </a:pathLst>
                  </a:cu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77D3DE92-EC9D-48D6-BC8D-74565218F9E6}"/>
              </a:ext>
            </a:extLst>
          </p:cNvPr>
          <p:cNvSpPr txBox="1"/>
          <p:nvPr/>
        </p:nvSpPr>
        <p:spPr>
          <a:xfrm>
            <a:off x="321481" y="3736283"/>
            <a:ext cx="2571750" cy="866198"/>
          </a:xfrm>
          <a:prstGeom prst="rect">
            <a:avLst/>
          </a:prstGeom>
        </p:spPr>
        <p:txBody>
          <a:bodyPr vert="horz" lIns="91440" tIns="45720" rIns="91440" bIns="45720" rtlCol="0" anchor="t">
            <a:normAutofit/>
          </a:bodyPr>
          <a:lstStyle/>
          <a:p>
            <a:pPr eaLnBrk="1" hangingPunct="1">
              <a:lnSpc>
                <a:spcPct val="90000"/>
              </a:lnSpc>
              <a:spcAft>
                <a:spcPts val="600"/>
              </a:spcAft>
            </a:pPr>
            <a:r>
              <a:rPr lang="en-US" sz="1900" b="1" dirty="0">
                <a:latin typeface="+mn-lt"/>
                <a:ea typeface="+mn-ea"/>
                <a:cs typeface="+mn-cs"/>
              </a:rPr>
              <a:t>In comparison to their non-URG counterparts:</a:t>
            </a:r>
          </a:p>
          <a:p>
            <a:pPr indent="-228600" eaLnBrk="1" hangingPunct="1">
              <a:lnSpc>
                <a:spcPct val="90000"/>
              </a:lnSpc>
              <a:spcAft>
                <a:spcPts val="600"/>
              </a:spcAft>
              <a:buFont typeface="Arial" panose="020B0604020202020204" pitchFamily="34" charset="0"/>
              <a:buChar char="•"/>
            </a:pPr>
            <a:endParaRPr lang="en-US" sz="1900" b="1" dirty="0">
              <a:latin typeface="+mn-lt"/>
              <a:ea typeface="+mn-ea"/>
              <a:cs typeface="+mn-cs"/>
            </a:endParaRPr>
          </a:p>
        </p:txBody>
      </p:sp>
      <p:pic>
        <p:nvPicPr>
          <p:cNvPr id="8" name="Picture 7">
            <a:extLst>
              <a:ext uri="{FF2B5EF4-FFF2-40B4-BE49-F238E27FC236}">
                <a16:creationId xmlns:a16="http://schemas.microsoft.com/office/drawing/2014/main" id="{B0D342ED-4143-804A-AE5C-ACDA3B50CC99}"/>
              </a:ext>
            </a:extLst>
          </p:cNvPr>
          <p:cNvPicPr>
            <a:picLocks noChangeAspect="1"/>
          </p:cNvPicPr>
          <p:nvPr/>
        </p:nvPicPr>
        <p:blipFill>
          <a:blip r:embed="rId3"/>
          <a:stretch>
            <a:fillRect/>
          </a:stretch>
        </p:blipFill>
        <p:spPr>
          <a:xfrm>
            <a:off x="2732253" y="354531"/>
            <a:ext cx="6251244" cy="6114478"/>
          </a:xfrm>
          <a:prstGeom prst="rect">
            <a:avLst/>
          </a:prstGeom>
        </p:spPr>
      </p:pic>
    </p:spTree>
    <p:extLst>
      <p:ext uri="{BB962C8B-B14F-4D97-AF65-F5344CB8AC3E}">
        <p14:creationId xmlns:p14="http://schemas.microsoft.com/office/powerpoint/2010/main" val="18364715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13B0A92-01AF-A74C-83F9-EE4B05F9C58F}"/>
              </a:ext>
            </a:extLst>
          </p:cNvPr>
          <p:cNvSpPr>
            <a:spLocks noGrp="1"/>
          </p:cNvSpPr>
          <p:nvPr>
            <p:ph type="title"/>
          </p:nvPr>
        </p:nvSpPr>
        <p:spPr>
          <a:xfrm>
            <a:off x="244819" y="160954"/>
            <a:ext cx="8654362" cy="810462"/>
          </a:xfrm>
        </p:spPr>
        <p:txBody>
          <a:bodyPr>
            <a:normAutofit/>
          </a:bodyPr>
          <a:lstStyle/>
          <a:p>
            <a:pPr algn="ctr"/>
            <a:r>
              <a:rPr lang="en-US" b="1">
                <a:solidFill>
                  <a:srgbClr val="C00000"/>
                </a:solidFill>
                <a:latin typeface="Arial Rounded MT Bold" panose="020F0704030504030204" pitchFamily="34" charset="0"/>
              </a:rPr>
              <a:t>Overall Satisfaction</a:t>
            </a:r>
            <a:endParaRPr lang="en-US" b="1" dirty="0">
              <a:latin typeface="Arial Rounded MT Bold" panose="020F0704030504030204" pitchFamily="34" charset="0"/>
            </a:endParaRPr>
          </a:p>
        </p:txBody>
      </p:sp>
      <p:sp>
        <p:nvSpPr>
          <p:cNvPr id="3" name="TextBox 2">
            <a:extLst>
              <a:ext uri="{FF2B5EF4-FFF2-40B4-BE49-F238E27FC236}">
                <a16:creationId xmlns:a16="http://schemas.microsoft.com/office/drawing/2014/main" id="{88FDC7A2-35BF-4E4B-84A2-6F388273130C}"/>
              </a:ext>
            </a:extLst>
          </p:cNvPr>
          <p:cNvSpPr txBox="1"/>
          <p:nvPr/>
        </p:nvSpPr>
        <p:spPr>
          <a:xfrm>
            <a:off x="1784041" y="728705"/>
            <a:ext cx="7228703" cy="830997"/>
          </a:xfrm>
          <a:prstGeom prst="rect">
            <a:avLst/>
          </a:prstGeom>
          <a:noFill/>
        </p:spPr>
        <p:txBody>
          <a:bodyPr wrap="square" rtlCol="0">
            <a:spAutoFit/>
          </a:bodyPr>
          <a:lstStyle/>
          <a:p>
            <a:pPr marL="342900" indent="-342900">
              <a:buFont typeface="Arial" panose="020B0604020202020204" pitchFamily="34" charset="0"/>
              <a:buChar char="•"/>
            </a:pPr>
            <a:r>
              <a:rPr lang="en-US" dirty="0"/>
              <a:t>Convert satisfaction to score(number)</a:t>
            </a:r>
          </a:p>
          <a:p>
            <a:pPr marL="342900" indent="-342900">
              <a:buFont typeface="Arial" panose="020B0604020202020204" pitchFamily="34" charset="0"/>
              <a:buChar char="•"/>
            </a:pPr>
            <a:endParaRPr lang="en-US" dirty="0"/>
          </a:p>
        </p:txBody>
      </p:sp>
      <p:pic>
        <p:nvPicPr>
          <p:cNvPr id="14" name="Picture 13" descr="Chart, bar chart&#10;&#10;Description automatically generated">
            <a:extLst>
              <a:ext uri="{FF2B5EF4-FFF2-40B4-BE49-F238E27FC236}">
                <a16:creationId xmlns:a16="http://schemas.microsoft.com/office/drawing/2014/main" id="{B109D7A4-BE76-C94A-BF40-45B6883F0B04}"/>
              </a:ext>
            </a:extLst>
          </p:cNvPr>
          <p:cNvPicPr>
            <a:picLocks noChangeAspect="1"/>
          </p:cNvPicPr>
          <p:nvPr/>
        </p:nvPicPr>
        <p:blipFill>
          <a:blip r:embed="rId3"/>
          <a:stretch>
            <a:fillRect/>
          </a:stretch>
        </p:blipFill>
        <p:spPr>
          <a:xfrm>
            <a:off x="1471999" y="1198633"/>
            <a:ext cx="7074209" cy="5659367"/>
          </a:xfrm>
          <a:prstGeom prst="rect">
            <a:avLst/>
          </a:prstGeom>
        </p:spPr>
      </p:pic>
    </p:spTree>
    <p:extLst>
      <p:ext uri="{BB962C8B-B14F-4D97-AF65-F5344CB8AC3E}">
        <p14:creationId xmlns:p14="http://schemas.microsoft.com/office/powerpoint/2010/main" val="8871312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13B0A92-01AF-A74C-83F9-EE4B05F9C58F}"/>
              </a:ext>
            </a:extLst>
          </p:cNvPr>
          <p:cNvSpPr>
            <a:spLocks noGrp="1"/>
          </p:cNvSpPr>
          <p:nvPr>
            <p:ph type="title"/>
          </p:nvPr>
        </p:nvSpPr>
        <p:spPr>
          <a:xfrm>
            <a:off x="228601" y="228600"/>
            <a:ext cx="8654362" cy="810462"/>
          </a:xfrm>
        </p:spPr>
        <p:txBody>
          <a:bodyPr>
            <a:normAutofit/>
          </a:bodyPr>
          <a:lstStyle/>
          <a:p>
            <a:pPr algn="ctr"/>
            <a:r>
              <a:rPr lang="en-US" b="1" dirty="0">
                <a:solidFill>
                  <a:srgbClr val="C00000"/>
                </a:solidFill>
                <a:latin typeface="Arial Rounded MT Bold" panose="020F0704030504030204" pitchFamily="34" charset="0"/>
              </a:rPr>
              <a:t>Overall Satisfaction</a:t>
            </a:r>
            <a:endParaRPr lang="en-US" b="1" dirty="0">
              <a:latin typeface="Arial Rounded MT Bold" panose="020F0704030504030204" pitchFamily="34" charset="0"/>
            </a:endParaRPr>
          </a:p>
        </p:txBody>
      </p:sp>
      <p:sp>
        <p:nvSpPr>
          <p:cNvPr id="7" name="TextBox 6">
            <a:extLst>
              <a:ext uri="{FF2B5EF4-FFF2-40B4-BE49-F238E27FC236}">
                <a16:creationId xmlns:a16="http://schemas.microsoft.com/office/drawing/2014/main" id="{8E0304C8-3DDA-7B43-81CF-ACFBEABE242E}"/>
              </a:ext>
            </a:extLst>
          </p:cNvPr>
          <p:cNvSpPr txBox="1"/>
          <p:nvPr/>
        </p:nvSpPr>
        <p:spPr>
          <a:xfrm>
            <a:off x="1679901" y="808229"/>
            <a:ext cx="6800070" cy="461665"/>
          </a:xfrm>
          <a:prstGeom prst="rect">
            <a:avLst/>
          </a:prstGeom>
          <a:noFill/>
        </p:spPr>
        <p:txBody>
          <a:bodyPr wrap="square" rtlCol="0">
            <a:spAutoFit/>
          </a:bodyPr>
          <a:lstStyle/>
          <a:p>
            <a:r>
              <a:rPr lang="en-US" dirty="0"/>
              <a:t>If you were to start your doctoral career again…</a:t>
            </a:r>
          </a:p>
        </p:txBody>
      </p:sp>
      <p:pic>
        <p:nvPicPr>
          <p:cNvPr id="10" name="Picture 9">
            <a:extLst>
              <a:ext uri="{FF2B5EF4-FFF2-40B4-BE49-F238E27FC236}">
                <a16:creationId xmlns:a16="http://schemas.microsoft.com/office/drawing/2014/main" id="{F33AEC6E-5F6A-5C47-A652-E4ED4BFD3B1C}"/>
              </a:ext>
            </a:extLst>
          </p:cNvPr>
          <p:cNvPicPr>
            <a:picLocks noChangeAspect="1"/>
          </p:cNvPicPr>
          <p:nvPr/>
        </p:nvPicPr>
        <p:blipFill>
          <a:blip r:embed="rId3"/>
          <a:stretch>
            <a:fillRect/>
          </a:stretch>
        </p:blipFill>
        <p:spPr>
          <a:xfrm>
            <a:off x="555172" y="1269894"/>
            <a:ext cx="8251370" cy="5214257"/>
          </a:xfrm>
          <a:prstGeom prst="rect">
            <a:avLst/>
          </a:prstGeom>
        </p:spPr>
      </p:pic>
    </p:spTree>
    <p:extLst>
      <p:ext uri="{BB962C8B-B14F-4D97-AF65-F5344CB8AC3E}">
        <p14:creationId xmlns:p14="http://schemas.microsoft.com/office/powerpoint/2010/main" val="7383845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1295400"/>
            <a:ext cx="7886700" cy="4351338"/>
          </a:xfrm>
        </p:spPr>
        <p:txBody>
          <a:bodyPr/>
          <a:lstStyle/>
          <a:p>
            <a:pPr marL="0" indent="0" algn="ctr">
              <a:buNone/>
            </a:pPr>
            <a:endParaRPr lang="en-US" dirty="0"/>
          </a:p>
          <a:p>
            <a:pPr marL="0" indent="0" algn="ctr">
              <a:buNone/>
            </a:pPr>
            <a:endParaRPr lang="en-US" dirty="0"/>
          </a:p>
          <a:p>
            <a:pPr marL="0" indent="0" algn="ctr">
              <a:buNone/>
            </a:pPr>
            <a:endParaRPr lang="en-US" sz="3600" b="1" dirty="0">
              <a:solidFill>
                <a:srgbClr val="C00000"/>
              </a:solidFill>
            </a:endParaRPr>
          </a:p>
          <a:p>
            <a:pPr marL="0" indent="0" algn="ctr">
              <a:buNone/>
            </a:pPr>
            <a:endParaRPr lang="en-US" sz="3600" b="1" dirty="0">
              <a:solidFill>
                <a:srgbClr val="C00000"/>
              </a:solidFill>
            </a:endParaRPr>
          </a:p>
          <a:p>
            <a:pPr marL="0" indent="0" algn="ctr">
              <a:buNone/>
            </a:pPr>
            <a:r>
              <a:rPr lang="en-US" sz="3600" b="1" dirty="0">
                <a:solidFill>
                  <a:srgbClr val="002060"/>
                </a:solidFill>
                <a:latin typeface="Arial Rounded MT Bold" panose="020F0704030504030204" pitchFamily="34" charset="0"/>
              </a:rPr>
              <a:t>Program Quality</a:t>
            </a:r>
          </a:p>
        </p:txBody>
      </p:sp>
    </p:spTree>
    <p:extLst>
      <p:ext uri="{BB962C8B-B14F-4D97-AF65-F5344CB8AC3E}">
        <p14:creationId xmlns:p14="http://schemas.microsoft.com/office/powerpoint/2010/main" val="5548316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13B0A92-01AF-A74C-83F9-EE4B05F9C58F}"/>
              </a:ext>
            </a:extLst>
          </p:cNvPr>
          <p:cNvSpPr>
            <a:spLocks noGrp="1"/>
          </p:cNvSpPr>
          <p:nvPr>
            <p:ph type="title"/>
          </p:nvPr>
        </p:nvSpPr>
        <p:spPr>
          <a:xfrm>
            <a:off x="143257" y="8"/>
            <a:ext cx="8654362" cy="810462"/>
          </a:xfrm>
        </p:spPr>
        <p:txBody>
          <a:bodyPr>
            <a:normAutofit/>
          </a:bodyPr>
          <a:lstStyle/>
          <a:p>
            <a:pPr algn="ctr"/>
            <a:r>
              <a:rPr lang="en-US" b="1" dirty="0">
                <a:solidFill>
                  <a:srgbClr val="C00000"/>
                </a:solidFill>
                <a:latin typeface="Arial Rounded MT Bold" panose="020F0704030504030204" pitchFamily="34" charset="0"/>
              </a:rPr>
              <a:t>Program Quality </a:t>
            </a:r>
            <a:endParaRPr lang="en-US" b="1" dirty="0">
              <a:latin typeface="Arial Rounded MT Bold" panose="020F0704030504030204" pitchFamily="34" charset="0"/>
            </a:endParaRPr>
          </a:p>
        </p:txBody>
      </p:sp>
      <p:pic>
        <p:nvPicPr>
          <p:cNvPr id="4" name="Picture 3" descr="Chart, bar chart&#10;&#10;Description automatically generated">
            <a:extLst>
              <a:ext uri="{FF2B5EF4-FFF2-40B4-BE49-F238E27FC236}">
                <a16:creationId xmlns:a16="http://schemas.microsoft.com/office/drawing/2014/main" id="{CF8D32DC-93E8-4547-811F-397DA7D63D5C}"/>
              </a:ext>
            </a:extLst>
          </p:cNvPr>
          <p:cNvPicPr>
            <a:picLocks noChangeAspect="1"/>
          </p:cNvPicPr>
          <p:nvPr/>
        </p:nvPicPr>
        <p:blipFill>
          <a:blip r:embed="rId3"/>
          <a:stretch>
            <a:fillRect/>
          </a:stretch>
        </p:blipFill>
        <p:spPr>
          <a:xfrm>
            <a:off x="1126010" y="698155"/>
            <a:ext cx="7560791" cy="6048633"/>
          </a:xfrm>
          <a:prstGeom prst="rect">
            <a:avLst/>
          </a:prstGeom>
        </p:spPr>
      </p:pic>
    </p:spTree>
    <p:extLst>
      <p:ext uri="{BB962C8B-B14F-4D97-AF65-F5344CB8AC3E}">
        <p14:creationId xmlns:p14="http://schemas.microsoft.com/office/powerpoint/2010/main" val="9219081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13B0A92-01AF-A74C-83F9-EE4B05F9C58F}"/>
              </a:ext>
            </a:extLst>
          </p:cNvPr>
          <p:cNvSpPr>
            <a:spLocks noGrp="1"/>
          </p:cNvSpPr>
          <p:nvPr>
            <p:ph type="title"/>
          </p:nvPr>
        </p:nvSpPr>
        <p:spPr>
          <a:xfrm>
            <a:off x="228601" y="228600"/>
            <a:ext cx="8654362" cy="810462"/>
          </a:xfrm>
        </p:spPr>
        <p:txBody>
          <a:bodyPr>
            <a:normAutofit/>
          </a:bodyPr>
          <a:lstStyle/>
          <a:p>
            <a:pPr algn="ctr"/>
            <a:r>
              <a:rPr lang="en-US" b="1" dirty="0">
                <a:solidFill>
                  <a:srgbClr val="C00000"/>
                </a:solidFill>
                <a:latin typeface="Arial Rounded MT Bold" panose="020F0704030504030204" pitchFamily="34" charset="0"/>
              </a:rPr>
              <a:t>ANOVA analysis</a:t>
            </a:r>
            <a:endParaRPr lang="en-US" b="1" dirty="0">
              <a:latin typeface="Arial Rounded MT Bold" panose="020F0704030504030204" pitchFamily="34" charset="0"/>
            </a:endParaRPr>
          </a:p>
        </p:txBody>
      </p:sp>
      <p:sp>
        <p:nvSpPr>
          <p:cNvPr id="2" name="Content Placeholder 1"/>
          <p:cNvSpPr>
            <a:spLocks noGrp="1"/>
          </p:cNvSpPr>
          <p:nvPr>
            <p:ph idx="1"/>
          </p:nvPr>
        </p:nvSpPr>
        <p:spPr>
          <a:xfrm>
            <a:off x="228601" y="990600"/>
            <a:ext cx="8686798" cy="5181600"/>
          </a:xfrm>
        </p:spPr>
        <p:txBody>
          <a:bodyPr vert="horz" lIns="91440" tIns="45720" rIns="91440" bIns="45720" rtlCol="0" anchor="t">
            <a:normAutofit/>
          </a:bodyPr>
          <a:lstStyle/>
          <a:p>
            <a:pPr marL="0" indent="0">
              <a:buClr>
                <a:srgbClr val="C00000"/>
              </a:buClr>
              <a:buNone/>
            </a:pPr>
            <a:r>
              <a:rPr lang="en-US" dirty="0">
                <a:latin typeface="Arial" panose="020B0604020202020204" pitchFamily="34" charset="0"/>
                <a:cs typeface="Arial" panose="020B0604020202020204" pitchFamily="34" charset="0"/>
              </a:rPr>
              <a:t>How helpful was the advice you received in dissertation topic selection from your advisor?</a:t>
            </a:r>
          </a:p>
          <a:p>
            <a:pPr marL="0" indent="0">
              <a:buClr>
                <a:srgbClr val="C00000"/>
              </a:buClr>
              <a:buNone/>
            </a:pPr>
            <a:r>
              <a:rPr lang="en-US" dirty="0">
                <a:latin typeface="Arial" panose="020B0604020202020204" pitchFamily="34" charset="0"/>
                <a:cs typeface="Arial" panose="020B0604020202020204" pitchFamily="34" charset="0"/>
              </a:rPr>
              <a:t>I am interested in finding if there is significant difference among multiple ethnicity group.</a:t>
            </a:r>
          </a:p>
          <a:p>
            <a:pPr marL="0" indent="0">
              <a:buClr>
                <a:srgbClr val="C00000"/>
              </a:buClr>
              <a:buNone/>
            </a:pPr>
            <a:r>
              <a:rPr lang="en-US" dirty="0">
                <a:latin typeface="Arial" panose="020B0604020202020204" pitchFamily="34" charset="0"/>
                <a:cs typeface="Arial" panose="020B0604020202020204" pitchFamily="34" charset="0"/>
              </a:rPr>
              <a:t>ANOVA test--for this category, there is no significant difference.</a:t>
            </a:r>
          </a:p>
        </p:txBody>
      </p:sp>
      <p:pic>
        <p:nvPicPr>
          <p:cNvPr id="7" name="Picture 6" descr="Chart&#10;&#10;Description automatically generated">
            <a:extLst>
              <a:ext uri="{FF2B5EF4-FFF2-40B4-BE49-F238E27FC236}">
                <a16:creationId xmlns:a16="http://schemas.microsoft.com/office/drawing/2014/main" id="{69C3CADF-BAF6-B148-BD2B-8CDEED7D0347}"/>
              </a:ext>
            </a:extLst>
          </p:cNvPr>
          <p:cNvPicPr>
            <a:picLocks noChangeAspect="1"/>
          </p:cNvPicPr>
          <p:nvPr/>
        </p:nvPicPr>
        <p:blipFill>
          <a:blip r:embed="rId3"/>
          <a:stretch>
            <a:fillRect/>
          </a:stretch>
        </p:blipFill>
        <p:spPr>
          <a:xfrm>
            <a:off x="729342" y="2786742"/>
            <a:ext cx="7994527" cy="4071258"/>
          </a:xfrm>
          <a:prstGeom prst="rect">
            <a:avLst/>
          </a:prstGeom>
        </p:spPr>
      </p:pic>
    </p:spTree>
    <p:extLst>
      <p:ext uri="{BB962C8B-B14F-4D97-AF65-F5344CB8AC3E}">
        <p14:creationId xmlns:p14="http://schemas.microsoft.com/office/powerpoint/2010/main" val="27543558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13B0A92-01AF-A74C-83F9-EE4B05F9C58F}"/>
              </a:ext>
            </a:extLst>
          </p:cNvPr>
          <p:cNvSpPr>
            <a:spLocks noGrp="1"/>
          </p:cNvSpPr>
          <p:nvPr>
            <p:ph type="title"/>
          </p:nvPr>
        </p:nvSpPr>
        <p:spPr>
          <a:xfrm>
            <a:off x="228601" y="228600"/>
            <a:ext cx="8654362" cy="810462"/>
          </a:xfrm>
        </p:spPr>
        <p:txBody>
          <a:bodyPr>
            <a:normAutofit/>
          </a:bodyPr>
          <a:lstStyle/>
          <a:p>
            <a:pPr algn="ctr"/>
            <a:r>
              <a:rPr lang="en-US" b="1">
                <a:solidFill>
                  <a:srgbClr val="C00000"/>
                </a:solidFill>
                <a:latin typeface="Arial Rounded MT Bold" panose="020F0704030504030204" pitchFamily="34" charset="0"/>
              </a:rPr>
              <a:t>AAU Doctoral Exit Survey – DEI Analysis</a:t>
            </a:r>
            <a:endParaRPr lang="en-US" b="1">
              <a:latin typeface="Arial Rounded MT Bold" panose="020F0704030504030204" pitchFamily="34" charset="0"/>
            </a:endParaRPr>
          </a:p>
        </p:txBody>
      </p:sp>
      <p:sp>
        <p:nvSpPr>
          <p:cNvPr id="2" name="Content Placeholder 1"/>
          <p:cNvSpPr>
            <a:spLocks noGrp="1"/>
          </p:cNvSpPr>
          <p:nvPr>
            <p:ph idx="1"/>
          </p:nvPr>
        </p:nvSpPr>
        <p:spPr>
          <a:xfrm>
            <a:off x="228601" y="1039062"/>
            <a:ext cx="8654362" cy="5181600"/>
          </a:xfrm>
        </p:spPr>
        <p:txBody>
          <a:bodyPr>
            <a:normAutofit lnSpcReduction="10000"/>
          </a:bodyPr>
          <a:lstStyle/>
          <a:p>
            <a:pPr>
              <a:buClr>
                <a:srgbClr val="C00000"/>
              </a:buClr>
            </a:pPr>
            <a:r>
              <a:rPr lang="en-US" b="1" dirty="0">
                <a:latin typeface="Arial" panose="020B0604020202020204" pitchFamily="34" charset="0"/>
                <a:cs typeface="Arial" panose="020B0604020202020204" pitchFamily="34" charset="0"/>
              </a:rPr>
              <a:t>With the AAU, we seek to better understand the experience of our PhD students </a:t>
            </a:r>
          </a:p>
          <a:p>
            <a:pPr>
              <a:buClr>
                <a:srgbClr val="C00000"/>
              </a:buClr>
            </a:pPr>
            <a:endParaRPr lang="en-US" b="1" dirty="0">
              <a:latin typeface="Arial" panose="020B0604020202020204" pitchFamily="34" charset="0"/>
              <a:cs typeface="Arial" panose="020B0604020202020204" pitchFamily="34" charset="0"/>
            </a:endParaRPr>
          </a:p>
          <a:p>
            <a:pPr>
              <a:buClr>
                <a:srgbClr val="C00000"/>
              </a:buClr>
            </a:pPr>
            <a:r>
              <a:rPr lang="en-US" b="1" dirty="0">
                <a:latin typeface="Arial" panose="020B0604020202020204" pitchFamily="34" charset="0"/>
                <a:cs typeface="Arial" panose="020B0604020202020204" pitchFamily="34" charset="0"/>
              </a:rPr>
              <a:t>Hope to use survey results to improve PhD student experience at University A.</a:t>
            </a:r>
          </a:p>
          <a:p>
            <a:pPr>
              <a:buClr>
                <a:srgbClr val="C00000"/>
              </a:buClr>
            </a:pPr>
            <a:endParaRPr lang="en-US" b="1" dirty="0">
              <a:latin typeface="Arial" panose="020B0604020202020204" pitchFamily="34" charset="0"/>
              <a:cs typeface="Arial" panose="020B0604020202020204" pitchFamily="34" charset="0"/>
            </a:endParaRPr>
          </a:p>
          <a:p>
            <a:pPr>
              <a:buClr>
                <a:srgbClr val="C00000"/>
              </a:buClr>
            </a:pPr>
            <a:r>
              <a:rPr lang="en-US" b="1" dirty="0">
                <a:latin typeface="Arial" panose="020B0604020202020204" pitchFamily="34" charset="0"/>
                <a:cs typeface="Arial" panose="020B0604020202020204" pitchFamily="34" charset="0"/>
              </a:rPr>
              <a:t>Since its inception, the Doctoral Exit Survey has achieved close to a 90% response rate</a:t>
            </a:r>
          </a:p>
          <a:p>
            <a:pPr>
              <a:buClr>
                <a:srgbClr val="C00000"/>
              </a:buClr>
            </a:pPr>
            <a:endParaRPr lang="en-US" b="1" dirty="0">
              <a:latin typeface="Arial" panose="020B0604020202020204" pitchFamily="34" charset="0"/>
              <a:cs typeface="Arial" panose="020B0604020202020204" pitchFamily="34" charset="0"/>
            </a:endParaRPr>
          </a:p>
          <a:p>
            <a:pPr>
              <a:buClr>
                <a:srgbClr val="C00000"/>
              </a:buClr>
            </a:pPr>
            <a:r>
              <a:rPr lang="en-US" b="1" dirty="0">
                <a:latin typeface="Arial" panose="020B0604020202020204" pitchFamily="34" charset="0"/>
                <a:cs typeface="Arial" panose="020B0604020202020204" pitchFamily="34" charset="0"/>
              </a:rPr>
              <a:t>The DEI Analysis includes data from January 2019-September 2021</a:t>
            </a:r>
          </a:p>
          <a:p>
            <a:pPr>
              <a:buClr>
                <a:srgbClr val="C00000"/>
              </a:buClr>
            </a:pPr>
            <a:endParaRPr lang="en-US" b="1" dirty="0">
              <a:latin typeface="Arial" panose="020B0604020202020204" pitchFamily="34" charset="0"/>
              <a:cs typeface="Arial" panose="020B0604020202020204" pitchFamily="34" charset="0"/>
            </a:endParaRPr>
          </a:p>
          <a:p>
            <a:pPr>
              <a:buClr>
                <a:srgbClr val="C00000"/>
              </a:buClr>
            </a:pPr>
            <a:r>
              <a:rPr lang="en-US" b="1" dirty="0">
                <a:latin typeface="Arial" panose="020B0604020202020204" pitchFamily="34" charset="0"/>
                <a:cs typeface="Arial" panose="020B0604020202020204" pitchFamily="34" charset="0"/>
              </a:rPr>
              <a:t>For the purposes of the DEI analysis, respondents were classified as “Underrepresented” or “Non-Underrepresented” by their responses to the race/ethnicity questions in the survey</a:t>
            </a:r>
          </a:p>
          <a:p>
            <a:pPr>
              <a:buClr>
                <a:srgbClr val="C00000"/>
              </a:buClr>
              <a:buFont typeface="Wingdings" panose="05000000000000000000" pitchFamily="2" charset="2"/>
              <a:buChar char="q"/>
            </a:pPr>
            <a:endParaRPr lang="en-US" b="1" dirty="0">
              <a:latin typeface="Arial" panose="020B0604020202020204" pitchFamily="34" charset="0"/>
              <a:cs typeface="Arial" panose="020B0604020202020204" pitchFamily="34" charset="0"/>
            </a:endParaRPr>
          </a:p>
          <a:p>
            <a:pPr marL="0" indent="0">
              <a:buClr>
                <a:srgbClr val="C00000"/>
              </a:buClr>
              <a:buNone/>
            </a:pPr>
            <a:endParaRPr lang="en-US" b="1" dirty="0">
              <a:latin typeface="Arial" panose="020B0604020202020204" pitchFamily="34" charset="0"/>
              <a:cs typeface="Arial" panose="020B0604020202020204" pitchFamily="34" charset="0"/>
            </a:endParaRPr>
          </a:p>
          <a:p>
            <a:pPr marL="0" indent="0">
              <a:buClr>
                <a:srgbClr val="C00000"/>
              </a:buClr>
              <a:buNone/>
            </a:pPr>
            <a:endParaRPr lang="en-US"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5656477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13B0A92-01AF-A74C-83F9-EE4B05F9C58F}"/>
              </a:ext>
            </a:extLst>
          </p:cNvPr>
          <p:cNvSpPr>
            <a:spLocks noGrp="1"/>
          </p:cNvSpPr>
          <p:nvPr>
            <p:ph type="title"/>
          </p:nvPr>
        </p:nvSpPr>
        <p:spPr>
          <a:xfrm>
            <a:off x="228601" y="228600"/>
            <a:ext cx="8654362" cy="810462"/>
          </a:xfrm>
        </p:spPr>
        <p:txBody>
          <a:bodyPr>
            <a:normAutofit/>
          </a:bodyPr>
          <a:lstStyle/>
          <a:p>
            <a:pPr algn="ctr"/>
            <a:r>
              <a:rPr lang="en-US" b="1" dirty="0">
                <a:solidFill>
                  <a:srgbClr val="C00000"/>
                </a:solidFill>
                <a:latin typeface="Arial Rounded MT Bold" panose="020F0704030504030204" pitchFamily="34" charset="0"/>
              </a:rPr>
              <a:t>Feature importance…</a:t>
            </a:r>
          </a:p>
        </p:txBody>
      </p:sp>
      <p:sp>
        <p:nvSpPr>
          <p:cNvPr id="5" name="TextBox 4">
            <a:extLst>
              <a:ext uri="{FF2B5EF4-FFF2-40B4-BE49-F238E27FC236}">
                <a16:creationId xmlns:a16="http://schemas.microsoft.com/office/drawing/2014/main" id="{5208CAA8-152B-8943-A45D-9E4803D08722}"/>
              </a:ext>
            </a:extLst>
          </p:cNvPr>
          <p:cNvSpPr txBox="1"/>
          <p:nvPr/>
        </p:nvSpPr>
        <p:spPr>
          <a:xfrm>
            <a:off x="261036" y="1039062"/>
            <a:ext cx="8763515" cy="5065547"/>
          </a:xfrm>
          <a:prstGeom prst="rect">
            <a:avLst/>
          </a:prstGeom>
          <a:noFill/>
        </p:spPr>
        <p:txBody>
          <a:bodyPr wrap="square" rtlCol="0">
            <a:spAutoFit/>
          </a:bodyPr>
          <a:lstStyle/>
          <a:p>
            <a:r>
              <a:rPr lang="en-US" dirty="0"/>
              <a:t>I am interested in finding which key variables are important features that related to the overall satisfaction.</a:t>
            </a:r>
          </a:p>
          <a:p>
            <a:endParaRPr lang="en-US" dirty="0"/>
          </a:p>
          <a:p>
            <a:endParaRPr lang="en-US" dirty="0"/>
          </a:p>
          <a:p>
            <a:pPr marL="342900" indent="-342900">
              <a:buFont typeface="Arial" panose="020B0604020202020204" pitchFamily="34" charset="0"/>
              <a:buChar char="•"/>
            </a:pPr>
            <a:r>
              <a:rPr lang="en-US" dirty="0"/>
              <a:t>Pre-process the data for machine learning</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Find top 6 variables are: </a:t>
            </a:r>
            <a:r>
              <a:rPr lang="en-US" dirty="0" err="1"/>
              <a:t>satlife</a:t>
            </a:r>
            <a:r>
              <a:rPr lang="en-US" dirty="0"/>
              <a:t>, </a:t>
            </a:r>
            <a:r>
              <a:rPr lang="en-US" dirty="0" err="1"/>
              <a:t>satacad</a:t>
            </a:r>
            <a:r>
              <a:rPr lang="en-US" dirty="0"/>
              <a:t>, recommend93, progqual100, progqual22, and sameuniv13.</a:t>
            </a:r>
          </a:p>
        </p:txBody>
      </p:sp>
      <p:sp>
        <p:nvSpPr>
          <p:cNvPr id="7" name="Rounded Rectangle 6">
            <a:extLst>
              <a:ext uri="{FF2B5EF4-FFF2-40B4-BE49-F238E27FC236}">
                <a16:creationId xmlns:a16="http://schemas.microsoft.com/office/drawing/2014/main" id="{A27770A6-0A9E-CC4A-9B01-8D3CEB9D871A}"/>
              </a:ext>
            </a:extLst>
          </p:cNvPr>
          <p:cNvSpPr/>
          <p:nvPr/>
        </p:nvSpPr>
        <p:spPr>
          <a:xfrm>
            <a:off x="261037" y="3429000"/>
            <a:ext cx="1740758" cy="1365422"/>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Remove high NA rate columns</a:t>
            </a:r>
          </a:p>
        </p:txBody>
      </p:sp>
      <p:sp>
        <p:nvSpPr>
          <p:cNvPr id="10" name="Rounded Rectangle 9">
            <a:extLst>
              <a:ext uri="{FF2B5EF4-FFF2-40B4-BE49-F238E27FC236}">
                <a16:creationId xmlns:a16="http://schemas.microsoft.com/office/drawing/2014/main" id="{CA50AB7E-59BE-FC45-9A5F-323FF6B54589}"/>
              </a:ext>
            </a:extLst>
          </p:cNvPr>
          <p:cNvSpPr/>
          <p:nvPr/>
        </p:nvSpPr>
        <p:spPr>
          <a:xfrm>
            <a:off x="2658763" y="3429000"/>
            <a:ext cx="1534296" cy="136542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Reduce unrelated columns</a:t>
            </a:r>
          </a:p>
        </p:txBody>
      </p:sp>
      <p:sp>
        <p:nvSpPr>
          <p:cNvPr id="12" name="Rounded Rectangle 11">
            <a:extLst>
              <a:ext uri="{FF2B5EF4-FFF2-40B4-BE49-F238E27FC236}">
                <a16:creationId xmlns:a16="http://schemas.microsoft.com/office/drawing/2014/main" id="{B7DC728B-0859-D14A-9C52-BCCBB82718B6}"/>
              </a:ext>
            </a:extLst>
          </p:cNvPr>
          <p:cNvSpPr/>
          <p:nvPr/>
        </p:nvSpPr>
        <p:spPr>
          <a:xfrm>
            <a:off x="4850027" y="3410465"/>
            <a:ext cx="1820047" cy="1365422"/>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dirty="0">
                <a:solidFill>
                  <a:schemeClr val="accent2">
                    <a:lumMod val="75000"/>
                  </a:schemeClr>
                </a:solidFill>
              </a:rPr>
              <a:t>Encode </a:t>
            </a:r>
            <a:r>
              <a:rPr lang="en-US" dirty="0" err="1">
                <a:solidFill>
                  <a:schemeClr val="accent2">
                    <a:lumMod val="75000"/>
                  </a:schemeClr>
                </a:solidFill>
              </a:rPr>
              <a:t>likert</a:t>
            </a:r>
            <a:r>
              <a:rPr lang="en-US" dirty="0">
                <a:solidFill>
                  <a:schemeClr val="accent2">
                    <a:lumMod val="75000"/>
                  </a:schemeClr>
                </a:solidFill>
              </a:rPr>
              <a:t> scale data </a:t>
            </a:r>
          </a:p>
        </p:txBody>
      </p:sp>
      <p:sp>
        <p:nvSpPr>
          <p:cNvPr id="13" name="Rounded Rectangle 12">
            <a:extLst>
              <a:ext uri="{FF2B5EF4-FFF2-40B4-BE49-F238E27FC236}">
                <a16:creationId xmlns:a16="http://schemas.microsoft.com/office/drawing/2014/main" id="{6BB01342-B67D-E145-ABD4-12B8EE69ADE9}"/>
              </a:ext>
            </a:extLst>
          </p:cNvPr>
          <p:cNvSpPr/>
          <p:nvPr/>
        </p:nvSpPr>
        <p:spPr>
          <a:xfrm>
            <a:off x="7254962" y="3429000"/>
            <a:ext cx="1769590" cy="1365422"/>
          </a:xfrm>
          <a:prstGeom prst="round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dirty="0"/>
              <a:t>Data imputation</a:t>
            </a:r>
          </a:p>
        </p:txBody>
      </p:sp>
      <p:cxnSp>
        <p:nvCxnSpPr>
          <p:cNvPr id="3" name="Straight Arrow Connector 2">
            <a:extLst>
              <a:ext uri="{FF2B5EF4-FFF2-40B4-BE49-F238E27FC236}">
                <a16:creationId xmlns:a16="http://schemas.microsoft.com/office/drawing/2014/main" id="{3A1DA070-5C35-594A-AD98-FE0C3173AF08}"/>
              </a:ext>
            </a:extLst>
          </p:cNvPr>
          <p:cNvCxnSpPr/>
          <p:nvPr/>
        </p:nvCxnSpPr>
        <p:spPr>
          <a:xfrm>
            <a:off x="2073876" y="4111711"/>
            <a:ext cx="548847" cy="0"/>
          </a:xfrm>
          <a:prstGeom prst="straightConnector1">
            <a:avLst/>
          </a:prstGeom>
          <a:ln w="5715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BE277B0A-E49C-AC4D-85CE-D6E670E27A9B}"/>
              </a:ext>
            </a:extLst>
          </p:cNvPr>
          <p:cNvCxnSpPr/>
          <p:nvPr/>
        </p:nvCxnSpPr>
        <p:spPr>
          <a:xfrm>
            <a:off x="4281358" y="4100384"/>
            <a:ext cx="548847" cy="0"/>
          </a:xfrm>
          <a:prstGeom prst="straightConnector1">
            <a:avLst/>
          </a:prstGeom>
          <a:ln w="5715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3280E6F1-0D1D-1343-92D0-BBDEE803A7C3}"/>
              </a:ext>
            </a:extLst>
          </p:cNvPr>
          <p:cNvCxnSpPr/>
          <p:nvPr/>
        </p:nvCxnSpPr>
        <p:spPr>
          <a:xfrm>
            <a:off x="6706115" y="4093176"/>
            <a:ext cx="548847" cy="0"/>
          </a:xfrm>
          <a:prstGeom prst="straightConnector1">
            <a:avLst/>
          </a:prstGeom>
          <a:ln w="5715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0918332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13B0A92-01AF-A74C-83F9-EE4B05F9C58F}"/>
              </a:ext>
            </a:extLst>
          </p:cNvPr>
          <p:cNvSpPr>
            <a:spLocks noGrp="1"/>
          </p:cNvSpPr>
          <p:nvPr>
            <p:ph type="title"/>
          </p:nvPr>
        </p:nvSpPr>
        <p:spPr>
          <a:xfrm>
            <a:off x="228601" y="228600"/>
            <a:ext cx="8654362" cy="810462"/>
          </a:xfrm>
        </p:spPr>
        <p:txBody>
          <a:bodyPr>
            <a:normAutofit/>
          </a:bodyPr>
          <a:lstStyle/>
          <a:p>
            <a:pPr algn="ctr"/>
            <a:r>
              <a:rPr lang="en-US" b="1" dirty="0">
                <a:solidFill>
                  <a:srgbClr val="C00000"/>
                </a:solidFill>
                <a:latin typeface="Arial Rounded MT Bold" panose="020F0704030504030204" pitchFamily="34" charset="0"/>
              </a:rPr>
              <a:t>Feature importance</a:t>
            </a:r>
          </a:p>
        </p:txBody>
      </p:sp>
      <p:sp>
        <p:nvSpPr>
          <p:cNvPr id="4" name="TextBox 3">
            <a:extLst>
              <a:ext uri="{FF2B5EF4-FFF2-40B4-BE49-F238E27FC236}">
                <a16:creationId xmlns:a16="http://schemas.microsoft.com/office/drawing/2014/main" id="{39D1CD0C-DA60-5E44-A804-4122C7D3901E}"/>
              </a:ext>
            </a:extLst>
          </p:cNvPr>
          <p:cNvSpPr txBox="1"/>
          <p:nvPr/>
        </p:nvSpPr>
        <p:spPr>
          <a:xfrm>
            <a:off x="-3880022" y="3311611"/>
            <a:ext cx="184731" cy="461665"/>
          </a:xfrm>
          <a:prstGeom prst="rect">
            <a:avLst/>
          </a:prstGeom>
          <a:noFill/>
        </p:spPr>
        <p:txBody>
          <a:bodyPr wrap="none" rtlCol="0">
            <a:spAutoFit/>
          </a:bodyPr>
          <a:lstStyle/>
          <a:p>
            <a:endParaRPr lang="en-US" dirty="0"/>
          </a:p>
        </p:txBody>
      </p:sp>
      <p:sp>
        <p:nvSpPr>
          <p:cNvPr id="3" name="Rectangle 2">
            <a:extLst>
              <a:ext uri="{FF2B5EF4-FFF2-40B4-BE49-F238E27FC236}">
                <a16:creationId xmlns:a16="http://schemas.microsoft.com/office/drawing/2014/main" id="{C7B520C0-5F2E-EC48-825D-691290100331}"/>
              </a:ext>
            </a:extLst>
          </p:cNvPr>
          <p:cNvSpPr/>
          <p:nvPr/>
        </p:nvSpPr>
        <p:spPr>
          <a:xfrm>
            <a:off x="668607" y="3542443"/>
            <a:ext cx="7806786" cy="3170099"/>
          </a:xfrm>
          <a:prstGeom prst="rect">
            <a:avLst/>
          </a:prstGeom>
        </p:spPr>
        <p:txBody>
          <a:bodyPr wrap="square">
            <a:spAutoFit/>
          </a:bodyPr>
          <a:lstStyle/>
          <a:p>
            <a:r>
              <a:rPr lang="en-US" sz="3200" dirty="0" err="1">
                <a:solidFill>
                  <a:srgbClr val="C00000"/>
                </a:solidFill>
              </a:rPr>
              <a:t>satlife</a:t>
            </a:r>
            <a:r>
              <a:rPr lang="en-US" dirty="0"/>
              <a:t>: your student life experience at XX university</a:t>
            </a:r>
          </a:p>
          <a:p>
            <a:r>
              <a:rPr lang="en-US" sz="3200" dirty="0" err="1">
                <a:solidFill>
                  <a:srgbClr val="C00000"/>
                </a:solidFill>
              </a:rPr>
              <a:t>satacad</a:t>
            </a:r>
            <a:r>
              <a:rPr lang="en-US" dirty="0"/>
              <a:t>: your academic experience at XX university</a:t>
            </a:r>
          </a:p>
          <a:p>
            <a:r>
              <a:rPr lang="en-US" sz="2800" dirty="0">
                <a:solidFill>
                  <a:srgbClr val="C00000"/>
                </a:solidFill>
              </a:rPr>
              <a:t>recommend93</a:t>
            </a:r>
            <a:r>
              <a:rPr lang="en-US" dirty="0"/>
              <a:t>: would you recommend XX university 		to someone considering your field of study?</a:t>
            </a:r>
          </a:p>
          <a:p>
            <a:r>
              <a:rPr lang="en-US" sz="2800" dirty="0">
                <a:solidFill>
                  <a:srgbClr val="C00000"/>
                </a:solidFill>
              </a:rPr>
              <a:t>progqual100</a:t>
            </a:r>
            <a:r>
              <a:rPr lang="en-US" dirty="0"/>
              <a:t>: Overall program quality </a:t>
            </a:r>
          </a:p>
          <a:p>
            <a:r>
              <a:rPr lang="en-US" sz="2800" dirty="0">
                <a:solidFill>
                  <a:srgbClr val="C00000"/>
                </a:solidFill>
              </a:rPr>
              <a:t>progqual22</a:t>
            </a:r>
            <a:r>
              <a:rPr lang="en-US" dirty="0"/>
              <a:t>: Overall program quality</a:t>
            </a:r>
          </a:p>
          <a:p>
            <a:r>
              <a:rPr lang="en-US" sz="2800" dirty="0">
                <a:solidFill>
                  <a:srgbClr val="C00000"/>
                </a:solidFill>
              </a:rPr>
              <a:t>sameuniv13</a:t>
            </a:r>
            <a:r>
              <a:rPr lang="en-US" dirty="0"/>
              <a:t>: would you select the same university?</a:t>
            </a:r>
          </a:p>
        </p:txBody>
      </p:sp>
      <p:sp>
        <p:nvSpPr>
          <p:cNvPr id="5" name="TextBox 4">
            <a:extLst>
              <a:ext uri="{FF2B5EF4-FFF2-40B4-BE49-F238E27FC236}">
                <a16:creationId xmlns:a16="http://schemas.microsoft.com/office/drawing/2014/main" id="{516D1453-4C99-5145-ACDD-B1E6273CE406}"/>
              </a:ext>
            </a:extLst>
          </p:cNvPr>
          <p:cNvSpPr txBox="1"/>
          <p:nvPr/>
        </p:nvSpPr>
        <p:spPr>
          <a:xfrm>
            <a:off x="1287420" y="808229"/>
            <a:ext cx="6536724" cy="461665"/>
          </a:xfrm>
          <a:prstGeom prst="rect">
            <a:avLst/>
          </a:prstGeom>
          <a:noFill/>
        </p:spPr>
        <p:txBody>
          <a:bodyPr wrap="square" rtlCol="0">
            <a:spAutoFit/>
          </a:bodyPr>
          <a:lstStyle/>
          <a:p>
            <a:pPr algn="ctr"/>
            <a:r>
              <a:rPr lang="en-US" dirty="0"/>
              <a:t>What does these feature means:</a:t>
            </a:r>
          </a:p>
        </p:txBody>
      </p:sp>
      <p:pic>
        <p:nvPicPr>
          <p:cNvPr id="7" name="Picture 6" descr="A screenshot of a computer&#10;&#10;Description automatically generated">
            <a:extLst>
              <a:ext uri="{FF2B5EF4-FFF2-40B4-BE49-F238E27FC236}">
                <a16:creationId xmlns:a16="http://schemas.microsoft.com/office/drawing/2014/main" id="{1F77C1A2-314D-E44A-971E-80A9D7B9E88C}"/>
              </a:ext>
            </a:extLst>
          </p:cNvPr>
          <p:cNvPicPr>
            <a:picLocks noChangeAspect="1"/>
          </p:cNvPicPr>
          <p:nvPr/>
        </p:nvPicPr>
        <p:blipFill rotWithShape="1">
          <a:blip r:embed="rId3"/>
          <a:srcRect l="-1149" t="9392" r="12449" b="10886"/>
          <a:stretch/>
        </p:blipFill>
        <p:spPr>
          <a:xfrm>
            <a:off x="500412" y="1269894"/>
            <a:ext cx="8110740" cy="2137788"/>
          </a:xfrm>
          <a:prstGeom prst="rect">
            <a:avLst/>
          </a:prstGeom>
        </p:spPr>
      </p:pic>
    </p:spTree>
    <p:extLst>
      <p:ext uri="{BB962C8B-B14F-4D97-AF65-F5344CB8AC3E}">
        <p14:creationId xmlns:p14="http://schemas.microsoft.com/office/powerpoint/2010/main" val="54590839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13B0A92-01AF-A74C-83F9-EE4B05F9C58F}"/>
              </a:ext>
            </a:extLst>
          </p:cNvPr>
          <p:cNvSpPr>
            <a:spLocks noGrp="1"/>
          </p:cNvSpPr>
          <p:nvPr>
            <p:ph type="title"/>
          </p:nvPr>
        </p:nvSpPr>
        <p:spPr>
          <a:xfrm>
            <a:off x="228601" y="228600"/>
            <a:ext cx="8654362" cy="810462"/>
          </a:xfrm>
        </p:spPr>
        <p:txBody>
          <a:bodyPr>
            <a:normAutofit/>
          </a:bodyPr>
          <a:lstStyle/>
          <a:p>
            <a:pPr algn="ctr"/>
            <a:r>
              <a:rPr lang="en-US" b="1" dirty="0">
                <a:solidFill>
                  <a:srgbClr val="C00000"/>
                </a:solidFill>
                <a:latin typeface="Arial Rounded MT Bold" panose="020F0704030504030204" pitchFamily="34" charset="0"/>
              </a:rPr>
              <a:t>Feature importance</a:t>
            </a:r>
          </a:p>
        </p:txBody>
      </p:sp>
      <p:sp>
        <p:nvSpPr>
          <p:cNvPr id="4" name="TextBox 3">
            <a:extLst>
              <a:ext uri="{FF2B5EF4-FFF2-40B4-BE49-F238E27FC236}">
                <a16:creationId xmlns:a16="http://schemas.microsoft.com/office/drawing/2014/main" id="{39D1CD0C-DA60-5E44-A804-4122C7D3901E}"/>
              </a:ext>
            </a:extLst>
          </p:cNvPr>
          <p:cNvSpPr txBox="1"/>
          <p:nvPr/>
        </p:nvSpPr>
        <p:spPr>
          <a:xfrm>
            <a:off x="-3880022" y="3311611"/>
            <a:ext cx="184731" cy="461665"/>
          </a:xfrm>
          <a:prstGeom prst="rect">
            <a:avLst/>
          </a:prstGeom>
          <a:noFill/>
        </p:spPr>
        <p:txBody>
          <a:bodyPr wrap="none" rtlCol="0">
            <a:spAutoFit/>
          </a:bodyPr>
          <a:lstStyle/>
          <a:p>
            <a:endParaRPr lang="en-US" dirty="0"/>
          </a:p>
        </p:txBody>
      </p:sp>
      <p:pic>
        <p:nvPicPr>
          <p:cNvPr id="8" name="Picture 7" descr="Chart, bar chart&#10;&#10;Description automatically generated">
            <a:extLst>
              <a:ext uri="{FF2B5EF4-FFF2-40B4-BE49-F238E27FC236}">
                <a16:creationId xmlns:a16="http://schemas.microsoft.com/office/drawing/2014/main" id="{4BFDA716-2EA9-FA4F-AA9A-2CEFE3CBA803}"/>
              </a:ext>
            </a:extLst>
          </p:cNvPr>
          <p:cNvPicPr>
            <a:picLocks noChangeAspect="1"/>
          </p:cNvPicPr>
          <p:nvPr/>
        </p:nvPicPr>
        <p:blipFill>
          <a:blip r:embed="rId3"/>
          <a:stretch>
            <a:fillRect/>
          </a:stretch>
        </p:blipFill>
        <p:spPr>
          <a:xfrm>
            <a:off x="151206" y="808229"/>
            <a:ext cx="8907841" cy="5938560"/>
          </a:xfrm>
          <a:prstGeom prst="rect">
            <a:avLst/>
          </a:prstGeom>
        </p:spPr>
      </p:pic>
      <p:sp>
        <p:nvSpPr>
          <p:cNvPr id="2" name="TextBox 1">
            <a:extLst>
              <a:ext uri="{FF2B5EF4-FFF2-40B4-BE49-F238E27FC236}">
                <a16:creationId xmlns:a16="http://schemas.microsoft.com/office/drawing/2014/main" id="{F13F938C-E07C-7B44-B200-1481E758DF06}"/>
              </a:ext>
            </a:extLst>
          </p:cNvPr>
          <p:cNvSpPr txBox="1"/>
          <p:nvPr/>
        </p:nvSpPr>
        <p:spPr>
          <a:xfrm>
            <a:off x="4905632" y="1265429"/>
            <a:ext cx="2829698" cy="461665"/>
          </a:xfrm>
          <a:prstGeom prst="rect">
            <a:avLst/>
          </a:prstGeom>
          <a:noFill/>
        </p:spPr>
        <p:txBody>
          <a:bodyPr wrap="square" rtlCol="0">
            <a:spAutoFit/>
          </a:bodyPr>
          <a:lstStyle/>
          <a:p>
            <a:r>
              <a:rPr lang="en-US" dirty="0" err="1"/>
              <a:t>Rsquare</a:t>
            </a:r>
            <a:r>
              <a:rPr lang="en-US" dirty="0"/>
              <a:t> = 0.78</a:t>
            </a:r>
          </a:p>
        </p:txBody>
      </p:sp>
    </p:spTree>
    <p:extLst>
      <p:ext uri="{BB962C8B-B14F-4D97-AF65-F5344CB8AC3E}">
        <p14:creationId xmlns:p14="http://schemas.microsoft.com/office/powerpoint/2010/main" val="401732182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13B0A92-01AF-A74C-83F9-EE4B05F9C58F}"/>
              </a:ext>
            </a:extLst>
          </p:cNvPr>
          <p:cNvSpPr>
            <a:spLocks noGrp="1"/>
          </p:cNvSpPr>
          <p:nvPr>
            <p:ph type="title"/>
          </p:nvPr>
        </p:nvSpPr>
        <p:spPr>
          <a:xfrm>
            <a:off x="228601" y="228600"/>
            <a:ext cx="8654362" cy="810462"/>
          </a:xfrm>
        </p:spPr>
        <p:txBody>
          <a:bodyPr>
            <a:normAutofit/>
          </a:bodyPr>
          <a:lstStyle/>
          <a:p>
            <a:pPr algn="ctr"/>
            <a:r>
              <a:rPr lang="en-US" b="1" dirty="0">
                <a:solidFill>
                  <a:srgbClr val="C00000"/>
                </a:solidFill>
                <a:latin typeface="Arial Rounded MT Bold" panose="020F0704030504030204" pitchFamily="34" charset="0"/>
              </a:rPr>
              <a:t>Feature importance</a:t>
            </a:r>
          </a:p>
        </p:txBody>
      </p:sp>
      <p:sp>
        <p:nvSpPr>
          <p:cNvPr id="4" name="TextBox 3">
            <a:extLst>
              <a:ext uri="{FF2B5EF4-FFF2-40B4-BE49-F238E27FC236}">
                <a16:creationId xmlns:a16="http://schemas.microsoft.com/office/drawing/2014/main" id="{39D1CD0C-DA60-5E44-A804-4122C7D3901E}"/>
              </a:ext>
            </a:extLst>
          </p:cNvPr>
          <p:cNvSpPr txBox="1"/>
          <p:nvPr/>
        </p:nvSpPr>
        <p:spPr>
          <a:xfrm>
            <a:off x="-3880022" y="3311611"/>
            <a:ext cx="184731" cy="461665"/>
          </a:xfrm>
          <a:prstGeom prst="rect">
            <a:avLst/>
          </a:prstGeom>
          <a:noFill/>
        </p:spPr>
        <p:txBody>
          <a:bodyPr wrap="none" rtlCol="0">
            <a:spAutoFit/>
          </a:bodyPr>
          <a:lstStyle/>
          <a:p>
            <a:endParaRPr lang="en-US" dirty="0"/>
          </a:p>
        </p:txBody>
      </p:sp>
      <p:pic>
        <p:nvPicPr>
          <p:cNvPr id="7" name="Picture 6">
            <a:extLst>
              <a:ext uri="{FF2B5EF4-FFF2-40B4-BE49-F238E27FC236}">
                <a16:creationId xmlns:a16="http://schemas.microsoft.com/office/drawing/2014/main" id="{11A872B6-6973-C944-9F14-0B14A1699816}"/>
              </a:ext>
            </a:extLst>
          </p:cNvPr>
          <p:cNvPicPr>
            <a:picLocks noChangeAspect="1"/>
          </p:cNvPicPr>
          <p:nvPr/>
        </p:nvPicPr>
        <p:blipFill>
          <a:blip r:embed="rId3"/>
          <a:stretch>
            <a:fillRect/>
          </a:stretch>
        </p:blipFill>
        <p:spPr>
          <a:xfrm>
            <a:off x="1421711" y="902043"/>
            <a:ext cx="6461900" cy="5536795"/>
          </a:xfrm>
          <a:prstGeom prst="rect">
            <a:avLst/>
          </a:prstGeom>
        </p:spPr>
      </p:pic>
    </p:spTree>
    <p:extLst>
      <p:ext uri="{BB962C8B-B14F-4D97-AF65-F5344CB8AC3E}">
        <p14:creationId xmlns:p14="http://schemas.microsoft.com/office/powerpoint/2010/main" val="197553905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84221"/>
            <a:ext cx="8991600" cy="753979"/>
          </a:xfrm>
        </p:spPr>
        <p:txBody>
          <a:bodyPr>
            <a:noAutofit/>
          </a:bodyPr>
          <a:lstStyle/>
          <a:p>
            <a:pPr algn="ctr"/>
            <a:r>
              <a:rPr lang="en-US" sz="2000" b="1" dirty="0">
                <a:solidFill>
                  <a:srgbClr val="C00000"/>
                </a:solidFill>
                <a:latin typeface="Arial Rounded MT Bold" panose="020F0704030504030204" pitchFamily="34" charset="0"/>
              </a:rPr>
              <a:t>AAU Doctoral Exit Survey Results </a:t>
            </a:r>
            <a:br>
              <a:rPr lang="en-US" sz="2000" b="1" dirty="0">
                <a:solidFill>
                  <a:srgbClr val="C00000"/>
                </a:solidFill>
                <a:latin typeface="Arial Rounded MT Bold" panose="020F0704030504030204" pitchFamily="34" charset="0"/>
              </a:rPr>
            </a:br>
            <a:r>
              <a:rPr lang="en-US" sz="2000" b="1" dirty="0">
                <a:solidFill>
                  <a:srgbClr val="C00000"/>
                </a:solidFill>
                <a:latin typeface="Arial Rounded MT Bold" panose="020F0704030504030204" pitchFamily="34" charset="0"/>
              </a:rPr>
              <a:t>Methodological Considerations/Technical Notes</a:t>
            </a:r>
            <a:br>
              <a:rPr lang="en-US" sz="2000" b="1" dirty="0">
                <a:solidFill>
                  <a:srgbClr val="C00000"/>
                </a:solidFill>
                <a:latin typeface="Arial Rounded MT Bold" panose="020F0704030504030204" pitchFamily="34" charset="0"/>
              </a:rPr>
            </a:br>
            <a:endParaRPr lang="en-US" sz="2000" b="1" dirty="0">
              <a:solidFill>
                <a:srgbClr val="C00000"/>
              </a:solidFill>
              <a:latin typeface="Arial Rounded MT Bold" panose="020F0704030504030204" pitchFamily="34" charset="0"/>
            </a:endParaRPr>
          </a:p>
        </p:txBody>
      </p:sp>
      <p:cxnSp>
        <p:nvCxnSpPr>
          <p:cNvPr id="12" name="Straight Connector 11"/>
          <p:cNvCxnSpPr/>
          <p:nvPr/>
        </p:nvCxnSpPr>
        <p:spPr>
          <a:xfrm>
            <a:off x="0" y="598199"/>
            <a:ext cx="9144000" cy="0"/>
          </a:xfrm>
          <a:prstGeom prst="line">
            <a:avLst/>
          </a:prstGeom>
          <a:ln w="412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2623231F-10CB-1449-91EB-0DA0E7D2DF2D}"/>
              </a:ext>
            </a:extLst>
          </p:cNvPr>
          <p:cNvSpPr txBox="1"/>
          <p:nvPr/>
        </p:nvSpPr>
        <p:spPr>
          <a:xfrm>
            <a:off x="617838" y="838200"/>
            <a:ext cx="7685903" cy="461665"/>
          </a:xfrm>
          <a:prstGeom prst="rect">
            <a:avLst/>
          </a:prstGeom>
          <a:noFill/>
        </p:spPr>
        <p:txBody>
          <a:bodyPr wrap="square" rtlCol="0">
            <a:spAutoFit/>
          </a:bodyPr>
          <a:lstStyle/>
          <a:p>
            <a:pPr marL="342900" indent="-342900" algn="ctr">
              <a:buFont typeface="Arial" panose="020B0604020202020204" pitchFamily="34" charset="0"/>
              <a:buChar char="•"/>
            </a:pPr>
            <a:r>
              <a:rPr lang="en-US" dirty="0"/>
              <a:t>Summary</a:t>
            </a:r>
          </a:p>
        </p:txBody>
      </p:sp>
      <p:sp>
        <p:nvSpPr>
          <p:cNvPr id="4" name="TextBox 3">
            <a:extLst>
              <a:ext uri="{FF2B5EF4-FFF2-40B4-BE49-F238E27FC236}">
                <a16:creationId xmlns:a16="http://schemas.microsoft.com/office/drawing/2014/main" id="{97938F55-EB22-3241-9F44-E02EF017615F}"/>
              </a:ext>
            </a:extLst>
          </p:cNvPr>
          <p:cNvSpPr txBox="1"/>
          <p:nvPr/>
        </p:nvSpPr>
        <p:spPr>
          <a:xfrm>
            <a:off x="704335" y="1618735"/>
            <a:ext cx="8130746" cy="4154984"/>
          </a:xfrm>
          <a:prstGeom prst="rect">
            <a:avLst/>
          </a:prstGeom>
        </p:spPr>
        <p:style>
          <a:lnRef idx="0">
            <a:schemeClr val="accent1"/>
          </a:lnRef>
          <a:fillRef idx="3">
            <a:schemeClr val="accent1"/>
          </a:fillRef>
          <a:effectRef idx="3">
            <a:schemeClr val="accent1"/>
          </a:effectRef>
          <a:fontRef idx="minor">
            <a:schemeClr val="lt1"/>
          </a:fontRef>
        </p:style>
        <p:txBody>
          <a:bodyPr wrap="square" rtlCol="0">
            <a:spAutoFit/>
          </a:bodyPr>
          <a:lstStyle/>
          <a:p>
            <a:pPr marL="342900" indent="-342900">
              <a:buFont typeface="Arial" panose="020B0604020202020204" pitchFamily="34" charset="0"/>
              <a:buChar char="•"/>
            </a:pPr>
            <a:r>
              <a:rPr lang="en-US" dirty="0"/>
              <a:t>Statistical methods in survey data analysis</a:t>
            </a:r>
          </a:p>
          <a:p>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What to learn from this analysis?</a:t>
            </a:r>
          </a:p>
          <a:p>
            <a:pPr marL="800100" lvl="1" indent="-342900">
              <a:buFont typeface="Courier New" panose="02070309020205020404" pitchFamily="49" charset="0"/>
              <a:buChar char="o"/>
            </a:pPr>
            <a:r>
              <a:rPr lang="en-US" dirty="0"/>
              <a:t>Get to know the data and do some exploratory analysis</a:t>
            </a:r>
          </a:p>
          <a:p>
            <a:pPr marL="800100" lvl="1" indent="-342900">
              <a:buFont typeface="Courier New" panose="02070309020205020404" pitchFamily="49" charset="0"/>
              <a:buChar char="o"/>
            </a:pPr>
            <a:r>
              <a:rPr lang="en-US" dirty="0"/>
              <a:t>Always pre-process data and clean the data first</a:t>
            </a:r>
          </a:p>
          <a:p>
            <a:pPr marL="800100" lvl="1" indent="-342900">
              <a:buFont typeface="Courier New" panose="02070309020205020404" pitchFamily="49" charset="0"/>
              <a:buChar char="o"/>
            </a:pPr>
            <a:r>
              <a:rPr lang="en-US" dirty="0"/>
              <a:t>Pay attention to details of the analysis</a:t>
            </a:r>
          </a:p>
          <a:p>
            <a:pPr marL="800100" lvl="1" indent="-342900">
              <a:buFont typeface="Courier New" panose="02070309020205020404" pitchFamily="49" charset="0"/>
              <a:buChar char="o"/>
            </a:pPr>
            <a:r>
              <a:rPr lang="en-US" dirty="0"/>
              <a:t>Dealing with NAs and use imputation if needed</a:t>
            </a:r>
          </a:p>
          <a:p>
            <a:pPr marL="800100" lvl="1" indent="-342900">
              <a:buFont typeface="Courier New" panose="02070309020205020404" pitchFamily="49" charset="0"/>
              <a:buChar char="o"/>
            </a:pPr>
            <a:r>
              <a:rPr lang="en-US" dirty="0"/>
              <a:t>Use statistical method</a:t>
            </a:r>
          </a:p>
          <a:p>
            <a:pPr lvl="1"/>
            <a:endParaRPr lang="en-US" dirty="0"/>
          </a:p>
        </p:txBody>
      </p:sp>
      <p:sp>
        <p:nvSpPr>
          <p:cNvPr id="5" name="Rounded Rectangle 4">
            <a:extLst>
              <a:ext uri="{FF2B5EF4-FFF2-40B4-BE49-F238E27FC236}">
                <a16:creationId xmlns:a16="http://schemas.microsoft.com/office/drawing/2014/main" id="{014B0C2A-40C3-2147-934A-9908C4E103A5}"/>
              </a:ext>
            </a:extLst>
          </p:cNvPr>
          <p:cNvSpPr/>
          <p:nvPr/>
        </p:nvSpPr>
        <p:spPr>
          <a:xfrm>
            <a:off x="815546" y="2075935"/>
            <a:ext cx="1594022" cy="914400"/>
          </a:xfrm>
          <a:prstGeom prst="roundRect">
            <a:avLst/>
          </a:prstGeom>
          <a:solidFill>
            <a:schemeClr val="accent2"/>
          </a:solidFill>
        </p:spPr>
        <p:style>
          <a:lnRef idx="0">
            <a:schemeClr val="accent2"/>
          </a:lnRef>
          <a:fillRef idx="3">
            <a:schemeClr val="accent2"/>
          </a:fillRef>
          <a:effectRef idx="3">
            <a:schemeClr val="accent2"/>
          </a:effectRef>
          <a:fontRef idx="minor">
            <a:schemeClr val="lt1"/>
          </a:fontRef>
        </p:style>
        <p:txBody>
          <a:bodyPr rtlCol="0" anchor="ctr"/>
          <a:lstStyle/>
          <a:p>
            <a:pPr algn="ctr"/>
            <a:r>
              <a:rPr lang="en-US" dirty="0"/>
              <a:t>Pairwise</a:t>
            </a:r>
          </a:p>
          <a:p>
            <a:pPr algn="ctr"/>
            <a:r>
              <a:rPr lang="en-US" dirty="0"/>
              <a:t> t-test</a:t>
            </a:r>
          </a:p>
        </p:txBody>
      </p:sp>
      <p:sp>
        <p:nvSpPr>
          <p:cNvPr id="7" name="Rounded Rectangle 6">
            <a:extLst>
              <a:ext uri="{FF2B5EF4-FFF2-40B4-BE49-F238E27FC236}">
                <a16:creationId xmlns:a16="http://schemas.microsoft.com/office/drawing/2014/main" id="{3B3E6562-C0AA-6042-B03B-6AF33463C40C}"/>
              </a:ext>
            </a:extLst>
          </p:cNvPr>
          <p:cNvSpPr/>
          <p:nvPr/>
        </p:nvSpPr>
        <p:spPr>
          <a:xfrm>
            <a:off x="3422821" y="2075935"/>
            <a:ext cx="1594022" cy="914400"/>
          </a:xfrm>
          <a:prstGeom prst="round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US" dirty="0"/>
              <a:t>ANOVA</a:t>
            </a:r>
          </a:p>
        </p:txBody>
      </p:sp>
      <p:sp>
        <p:nvSpPr>
          <p:cNvPr id="8" name="Rounded Rectangle 7">
            <a:extLst>
              <a:ext uri="{FF2B5EF4-FFF2-40B4-BE49-F238E27FC236}">
                <a16:creationId xmlns:a16="http://schemas.microsoft.com/office/drawing/2014/main" id="{C2C2CF13-4DD0-6942-BD14-60293E98E8F9}"/>
              </a:ext>
            </a:extLst>
          </p:cNvPr>
          <p:cNvSpPr/>
          <p:nvPr/>
        </p:nvSpPr>
        <p:spPr>
          <a:xfrm>
            <a:off x="6207211" y="2075935"/>
            <a:ext cx="1594022" cy="914400"/>
          </a:xfrm>
          <a:prstGeom prst="round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US" dirty="0"/>
              <a:t>weighting</a:t>
            </a:r>
          </a:p>
        </p:txBody>
      </p:sp>
    </p:spTree>
    <p:extLst>
      <p:ext uri="{BB962C8B-B14F-4D97-AF65-F5344CB8AC3E}">
        <p14:creationId xmlns:p14="http://schemas.microsoft.com/office/powerpoint/2010/main" val="6777700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6457950" y="6356351"/>
            <a:ext cx="2057400" cy="365125"/>
          </a:xfrm>
          <a:prstGeom prst="rect">
            <a:avLst/>
          </a:prstGeom>
        </p:spPr>
        <p:txBody>
          <a:bodyPr vert="horz" lIns="91440" tIns="45720" rIns="91440" bIns="45720" rtlCol="0" anchor="ctr"/>
          <a:lstStyle>
            <a:defPPr>
              <a:defRPr lang="en-US"/>
            </a:defPPr>
            <a:lvl1pPr algn="r" rtl="0" eaLnBrk="0" fontAlgn="base" hangingPunct="0">
              <a:spcBef>
                <a:spcPct val="0"/>
              </a:spcBef>
              <a:spcAft>
                <a:spcPct val="0"/>
              </a:spcAft>
              <a:defRPr sz="900" kern="1200">
                <a:solidFill>
                  <a:schemeClr val="tx1">
                    <a:tint val="75000"/>
                  </a:schemeClr>
                </a:solidFill>
                <a:latin typeface="Times" charset="0"/>
                <a:ea typeface="Osaka" charset="0"/>
                <a:cs typeface="Osaka" charset="0"/>
              </a:defRPr>
            </a:lvl1pPr>
            <a:lvl2pPr marL="457200" algn="l" rtl="0" eaLnBrk="0" fontAlgn="base" hangingPunct="0">
              <a:spcBef>
                <a:spcPct val="0"/>
              </a:spcBef>
              <a:spcAft>
                <a:spcPct val="0"/>
              </a:spcAft>
              <a:defRPr sz="2400" kern="1200">
                <a:solidFill>
                  <a:schemeClr val="tx1"/>
                </a:solidFill>
                <a:latin typeface="Times" charset="0"/>
                <a:ea typeface="Osaka" charset="0"/>
                <a:cs typeface="Osaka" charset="0"/>
              </a:defRPr>
            </a:lvl2pPr>
            <a:lvl3pPr marL="914400" algn="l" rtl="0" eaLnBrk="0" fontAlgn="base" hangingPunct="0">
              <a:spcBef>
                <a:spcPct val="0"/>
              </a:spcBef>
              <a:spcAft>
                <a:spcPct val="0"/>
              </a:spcAft>
              <a:defRPr sz="2400" kern="1200">
                <a:solidFill>
                  <a:schemeClr val="tx1"/>
                </a:solidFill>
                <a:latin typeface="Times" charset="0"/>
                <a:ea typeface="Osaka" charset="0"/>
                <a:cs typeface="Osaka" charset="0"/>
              </a:defRPr>
            </a:lvl3pPr>
            <a:lvl4pPr marL="1371600" algn="l" rtl="0" eaLnBrk="0" fontAlgn="base" hangingPunct="0">
              <a:spcBef>
                <a:spcPct val="0"/>
              </a:spcBef>
              <a:spcAft>
                <a:spcPct val="0"/>
              </a:spcAft>
              <a:defRPr sz="2400" kern="1200">
                <a:solidFill>
                  <a:schemeClr val="tx1"/>
                </a:solidFill>
                <a:latin typeface="Times" charset="0"/>
                <a:ea typeface="Osaka" charset="0"/>
                <a:cs typeface="Osaka" charset="0"/>
              </a:defRPr>
            </a:lvl4pPr>
            <a:lvl5pPr marL="1828800" algn="l" rtl="0" eaLnBrk="0" fontAlgn="base" hangingPunct="0">
              <a:spcBef>
                <a:spcPct val="0"/>
              </a:spcBef>
              <a:spcAft>
                <a:spcPct val="0"/>
              </a:spcAft>
              <a:defRPr sz="2400" kern="1200">
                <a:solidFill>
                  <a:schemeClr val="tx1"/>
                </a:solidFill>
                <a:latin typeface="Times" charset="0"/>
                <a:ea typeface="Osaka" charset="0"/>
                <a:cs typeface="Osaka" charset="0"/>
              </a:defRPr>
            </a:lvl5pPr>
            <a:lvl6pPr marL="2286000" algn="l" defTabSz="457200" rtl="0" eaLnBrk="1" latinLnBrk="0" hangingPunct="1">
              <a:defRPr sz="2400" kern="1200">
                <a:solidFill>
                  <a:schemeClr val="tx1"/>
                </a:solidFill>
                <a:latin typeface="Times" charset="0"/>
                <a:ea typeface="Osaka" charset="0"/>
                <a:cs typeface="Osaka" charset="0"/>
              </a:defRPr>
            </a:lvl6pPr>
            <a:lvl7pPr marL="2743200" algn="l" defTabSz="457200" rtl="0" eaLnBrk="1" latinLnBrk="0" hangingPunct="1">
              <a:defRPr sz="2400" kern="1200">
                <a:solidFill>
                  <a:schemeClr val="tx1"/>
                </a:solidFill>
                <a:latin typeface="Times" charset="0"/>
                <a:ea typeface="Osaka" charset="0"/>
                <a:cs typeface="Osaka" charset="0"/>
              </a:defRPr>
            </a:lvl7pPr>
            <a:lvl8pPr marL="3200400" algn="l" defTabSz="457200" rtl="0" eaLnBrk="1" latinLnBrk="0" hangingPunct="1">
              <a:defRPr sz="2400" kern="1200">
                <a:solidFill>
                  <a:schemeClr val="tx1"/>
                </a:solidFill>
                <a:latin typeface="Times" charset="0"/>
                <a:ea typeface="Osaka" charset="0"/>
                <a:cs typeface="Osaka" charset="0"/>
              </a:defRPr>
            </a:lvl8pPr>
            <a:lvl9pPr marL="3657600" algn="l" defTabSz="457200" rtl="0" eaLnBrk="1" latinLnBrk="0" hangingPunct="1">
              <a:defRPr sz="2400" kern="1200">
                <a:solidFill>
                  <a:schemeClr val="tx1"/>
                </a:solidFill>
                <a:latin typeface="Times" charset="0"/>
                <a:ea typeface="Osaka" charset="0"/>
                <a:cs typeface="Osaka" charset="0"/>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fld id="{58D12F09-0CA7-3A40-8BFF-4BA1978EEE83}" type="slidenum">
              <a:rPr lang="en-US" smtClean="0"/>
              <a:pPr marL="0" marR="0" lvl="0" indent="0" algn="r" defTabSz="914400" rtl="0" eaLnBrk="0" fontAlgn="base" latinLnBrk="0" hangingPunct="0">
                <a:lnSpc>
                  <a:spcPct val="100000"/>
                </a:lnSpc>
                <a:spcBef>
                  <a:spcPct val="0"/>
                </a:spcBef>
                <a:spcAft>
                  <a:spcPct val="0"/>
                </a:spcAft>
                <a:buClrTx/>
                <a:buSzTx/>
                <a:buFontTx/>
                <a:buNone/>
                <a:tabLst/>
                <a:defRPr/>
              </a:pPr>
              <a:t>3</a:t>
            </a:fld>
            <a:endParaRPr kumimoji="0" lang="en-US" sz="900" b="0" i="0" u="none" strike="noStrike" kern="1200" cap="none" spc="0" normalizeH="0" baseline="0" noProof="0">
              <a:ln>
                <a:noFill/>
              </a:ln>
              <a:solidFill>
                <a:prstClr val="black">
                  <a:tint val="75000"/>
                </a:prstClr>
              </a:solidFill>
              <a:effectLst/>
              <a:uLnTx/>
              <a:uFillTx/>
              <a:latin typeface="Times" charset="0"/>
            </a:endParaRPr>
          </a:p>
        </p:txBody>
      </p:sp>
      <p:cxnSp>
        <p:nvCxnSpPr>
          <p:cNvPr id="14" name="Straight Connector 13"/>
          <p:cNvCxnSpPr/>
          <p:nvPr/>
        </p:nvCxnSpPr>
        <p:spPr>
          <a:xfrm>
            <a:off x="0" y="609600"/>
            <a:ext cx="9144000" cy="0"/>
          </a:xfrm>
          <a:prstGeom prst="line">
            <a:avLst/>
          </a:prstGeom>
          <a:ln w="25400">
            <a:solidFill>
              <a:schemeClr val="accent1">
                <a:lumMod val="50000"/>
              </a:schemeClr>
            </a:solidFill>
          </a:ln>
        </p:spPr>
        <p:style>
          <a:lnRef idx="3">
            <a:schemeClr val="dk1"/>
          </a:lnRef>
          <a:fillRef idx="0">
            <a:schemeClr val="dk1"/>
          </a:fillRef>
          <a:effectRef idx="2">
            <a:schemeClr val="dk1"/>
          </a:effectRef>
          <a:fontRef idx="minor">
            <a:schemeClr val="tx1"/>
          </a:fontRef>
        </p:style>
      </p:cxnSp>
      <p:sp>
        <p:nvSpPr>
          <p:cNvPr id="7" name="TextBox 6">
            <a:extLst>
              <a:ext uri="{FF2B5EF4-FFF2-40B4-BE49-F238E27FC236}">
                <a16:creationId xmlns:a16="http://schemas.microsoft.com/office/drawing/2014/main" id="{3D66351F-F00F-4EF4-BDB3-80B63BFF0848}"/>
              </a:ext>
            </a:extLst>
          </p:cNvPr>
          <p:cNvSpPr txBox="1"/>
          <p:nvPr/>
        </p:nvSpPr>
        <p:spPr>
          <a:xfrm>
            <a:off x="0" y="0"/>
            <a:ext cx="9046029" cy="677108"/>
          </a:xfrm>
          <a:prstGeom prst="rect">
            <a:avLst/>
          </a:prstGeom>
          <a:noFill/>
        </p:spPr>
        <p:txBody>
          <a:bodyPr wrap="square" rtlCol="0">
            <a:spAutoFit/>
          </a:bodyPr>
          <a:lstStyle/>
          <a:p>
            <a:pPr algn="ctr"/>
            <a:r>
              <a:rPr lang="en-US" sz="3800" dirty="0">
                <a:solidFill>
                  <a:srgbClr val="C00000"/>
                </a:solidFill>
                <a:latin typeface="Arial Rounded MT Bold" panose="020F0704030504030204" pitchFamily="34" charset="0"/>
              </a:rPr>
              <a:t>The Term ‘Under-Represented Group’</a:t>
            </a:r>
          </a:p>
        </p:txBody>
      </p:sp>
      <p:sp>
        <p:nvSpPr>
          <p:cNvPr id="9" name="TextBox 8">
            <a:extLst>
              <a:ext uri="{FF2B5EF4-FFF2-40B4-BE49-F238E27FC236}">
                <a16:creationId xmlns:a16="http://schemas.microsoft.com/office/drawing/2014/main" id="{B1179D32-7D55-4165-AFE1-7EC6822EA5B2}"/>
              </a:ext>
            </a:extLst>
          </p:cNvPr>
          <p:cNvSpPr txBox="1"/>
          <p:nvPr/>
        </p:nvSpPr>
        <p:spPr>
          <a:xfrm>
            <a:off x="1" y="786860"/>
            <a:ext cx="9143999" cy="5786199"/>
          </a:xfrm>
          <a:prstGeom prst="rect">
            <a:avLst/>
          </a:prstGeom>
          <a:noFill/>
        </p:spPr>
        <p:txBody>
          <a:bodyPr wrap="square" rtlCol="0">
            <a:spAutoFit/>
          </a:bodyPr>
          <a:lstStyle/>
          <a:p>
            <a:pPr marL="342900" indent="-342900">
              <a:buClr>
                <a:srgbClr val="C00000"/>
              </a:buClr>
              <a:buFont typeface="Wingdings" panose="05000000000000000000" pitchFamily="2" charset="2"/>
              <a:buChar char="q"/>
            </a:pPr>
            <a:r>
              <a:rPr lang="en-US" sz="1850" b="1" dirty="0">
                <a:effectLst/>
                <a:latin typeface="Arial" panose="020B0604020202020204" pitchFamily="34" charset="0"/>
                <a:ea typeface="Calibri" panose="020F0502020204030204" pitchFamily="34" charset="0"/>
                <a:cs typeface="Arial" panose="020B0604020202020204" pitchFamily="34" charset="0"/>
              </a:rPr>
              <a:t>In this presentation and analysis, the term ‘Under-Represented Group’ pertains to those student respondents who have self-identified as ‘</a:t>
            </a:r>
            <a:r>
              <a:rPr lang="en-US" sz="1850" b="1" dirty="0">
                <a:solidFill>
                  <a:srgbClr val="C00000"/>
                </a:solidFill>
                <a:effectLst/>
                <a:latin typeface="Arial" panose="020B0604020202020204" pitchFamily="34" charset="0"/>
                <a:ea typeface="Calibri" panose="020F0502020204030204" pitchFamily="34" charset="0"/>
                <a:cs typeface="Arial" panose="020B0604020202020204" pitchFamily="34" charset="0"/>
              </a:rPr>
              <a:t>American Indian or Alaska Native,’ ‘Black or African American,’ ‘Hispanic or Latino,’ and ‘Native Hawaiian or Other Pacific Islander</a:t>
            </a:r>
            <a:r>
              <a:rPr lang="en-US" sz="1850" b="1" dirty="0">
                <a:solidFill>
                  <a:srgbClr val="C00000"/>
                </a:solidFill>
                <a:latin typeface="Arial" panose="020B0604020202020204" pitchFamily="34" charset="0"/>
                <a:ea typeface="Calibri" panose="020F0502020204030204" pitchFamily="34" charset="0"/>
                <a:cs typeface="Arial" panose="020B0604020202020204" pitchFamily="34" charset="0"/>
              </a:rPr>
              <a:t>.</a:t>
            </a:r>
            <a:r>
              <a:rPr lang="en-US" sz="1850" b="1" dirty="0">
                <a:effectLst/>
                <a:latin typeface="Arial" panose="020B0604020202020204" pitchFamily="34" charset="0"/>
                <a:ea typeface="Calibri" panose="020F0502020204030204" pitchFamily="34" charset="0"/>
                <a:cs typeface="Arial" panose="020B0604020202020204" pitchFamily="34" charset="0"/>
              </a:rPr>
              <a:t>’ </a:t>
            </a:r>
            <a:r>
              <a:rPr lang="en-US" sz="1850" b="1" dirty="0">
                <a:latin typeface="Arial" panose="020B0604020202020204" pitchFamily="34" charset="0"/>
                <a:cs typeface="Arial" panose="020B0604020202020204" pitchFamily="34" charset="0"/>
              </a:rPr>
              <a:t>Students who identified as ‘</a:t>
            </a:r>
            <a:r>
              <a:rPr lang="en-US" sz="1850" b="1" i="1" dirty="0">
                <a:latin typeface="Arial" panose="020B0604020202020204" pitchFamily="34" charset="0"/>
                <a:cs typeface="Arial" panose="020B0604020202020204" pitchFamily="34" charset="0"/>
              </a:rPr>
              <a:t>Two or More Races</a:t>
            </a:r>
            <a:r>
              <a:rPr lang="en-US" sz="1850" b="1" dirty="0">
                <a:latin typeface="Arial" panose="020B0604020202020204" pitchFamily="34" charset="0"/>
                <a:cs typeface="Arial" panose="020B0604020202020204" pitchFamily="34" charset="0"/>
              </a:rPr>
              <a:t>’, that included at least one of the categories listed above, were also classified as “Underrepresented</a:t>
            </a:r>
            <a:r>
              <a:rPr lang="en-US" sz="1850" i="1" dirty="0">
                <a:latin typeface="Arial" panose="020B0604020202020204" pitchFamily="34" charset="0"/>
                <a:cs typeface="Arial" panose="020B0604020202020204" pitchFamily="34" charset="0"/>
              </a:rPr>
              <a:t>.” </a:t>
            </a:r>
            <a:endParaRPr lang="en-US" sz="1850" dirty="0">
              <a:latin typeface="Arial" panose="020B0604020202020204" pitchFamily="34" charset="0"/>
              <a:ea typeface="Calibri" panose="020F0502020204030204" pitchFamily="34" charset="0"/>
              <a:cs typeface="Arial" panose="020B0604020202020204" pitchFamily="34" charset="0"/>
            </a:endParaRPr>
          </a:p>
          <a:p>
            <a:pPr marL="342900" indent="-342900">
              <a:buClr>
                <a:srgbClr val="C00000"/>
              </a:buClr>
              <a:buFont typeface="Wingdings" panose="05000000000000000000" pitchFamily="2" charset="2"/>
              <a:buChar char="q"/>
            </a:pPr>
            <a:endParaRPr lang="en-US" sz="1850" dirty="0">
              <a:effectLst/>
              <a:latin typeface="Arial" panose="020B0604020202020204" pitchFamily="34" charset="0"/>
              <a:ea typeface="Calibri" panose="020F0502020204030204" pitchFamily="34" charset="0"/>
              <a:cs typeface="Arial" panose="020B0604020202020204" pitchFamily="34" charset="0"/>
            </a:endParaRPr>
          </a:p>
          <a:p>
            <a:pPr marL="342900" indent="-342900">
              <a:buClr>
                <a:srgbClr val="C00000"/>
              </a:buClr>
              <a:buFont typeface="Wingdings" panose="05000000000000000000" pitchFamily="2" charset="2"/>
              <a:buChar char="q"/>
            </a:pPr>
            <a:r>
              <a:rPr lang="en-US" sz="1850" b="1" dirty="0">
                <a:effectLst/>
                <a:latin typeface="Arial" panose="020B0604020202020204" pitchFamily="34" charset="0"/>
                <a:ea typeface="Calibri" panose="020F0502020204030204" pitchFamily="34" charset="0"/>
                <a:cs typeface="Arial" panose="020B0604020202020204" pitchFamily="34" charset="0"/>
              </a:rPr>
              <a:t>These students are aggregated together because their low representation in the dataset would make it difficult to draw comparisons and important conclusions that might influence future policies and programs relevant to UA’s efforts in promoting and sustaining Diversity, Equity, and Inclusion. </a:t>
            </a:r>
          </a:p>
          <a:p>
            <a:pPr>
              <a:buClr>
                <a:srgbClr val="C00000"/>
              </a:buClr>
            </a:pPr>
            <a:endParaRPr lang="en-US" sz="1850" dirty="0">
              <a:effectLst/>
              <a:latin typeface="Arial" panose="020B0604020202020204" pitchFamily="34" charset="0"/>
              <a:ea typeface="Calibri" panose="020F0502020204030204" pitchFamily="34" charset="0"/>
              <a:cs typeface="Arial" panose="020B0604020202020204" pitchFamily="34" charset="0"/>
            </a:endParaRPr>
          </a:p>
          <a:p>
            <a:pPr marL="342900" indent="-342900">
              <a:buClr>
                <a:srgbClr val="C00000"/>
              </a:buClr>
              <a:buFont typeface="Wingdings" panose="05000000000000000000" pitchFamily="2" charset="2"/>
              <a:buChar char="q"/>
            </a:pPr>
            <a:r>
              <a:rPr lang="en-US" sz="1850" b="1" dirty="0">
                <a:effectLst/>
                <a:latin typeface="Arial" panose="020B0604020202020204" pitchFamily="34" charset="0"/>
                <a:ea typeface="Calibri" panose="020F0502020204030204" pitchFamily="34" charset="0"/>
                <a:cs typeface="Arial" panose="020B0604020202020204" pitchFamily="34" charset="0"/>
              </a:rPr>
              <a:t>Due to a recent change in UA’s current internal policy (which is still under formulation), we have been advised by AS&amp;IR to no longer use the term ‘Under-Represented Group’ until further resolution.</a:t>
            </a:r>
            <a:br>
              <a:rPr lang="en-US" sz="1850" dirty="0">
                <a:effectLst/>
                <a:latin typeface="Arial" panose="020B0604020202020204" pitchFamily="34" charset="0"/>
                <a:ea typeface="Calibri" panose="020F0502020204030204" pitchFamily="34" charset="0"/>
                <a:cs typeface="Arial" panose="020B0604020202020204" pitchFamily="34" charset="0"/>
              </a:rPr>
            </a:br>
            <a:endParaRPr lang="en-US" sz="1850" dirty="0">
              <a:effectLst/>
              <a:latin typeface="Arial" panose="020B0604020202020204" pitchFamily="34" charset="0"/>
              <a:ea typeface="Calibri" panose="020F0502020204030204" pitchFamily="34" charset="0"/>
              <a:cs typeface="Arial" panose="020B0604020202020204" pitchFamily="34" charset="0"/>
            </a:endParaRPr>
          </a:p>
          <a:p>
            <a:pPr marL="342900" indent="-342900">
              <a:buClr>
                <a:srgbClr val="C00000"/>
              </a:buClr>
              <a:buFont typeface="Wingdings" panose="05000000000000000000" pitchFamily="2" charset="2"/>
              <a:buChar char="q"/>
            </a:pPr>
            <a:r>
              <a:rPr lang="en-US" sz="1850" b="1" dirty="0">
                <a:effectLst/>
                <a:latin typeface="Arial" panose="020B0604020202020204" pitchFamily="34" charset="0"/>
                <a:ea typeface="Calibri" panose="020F0502020204030204" pitchFamily="34" charset="0"/>
                <a:cs typeface="Arial" panose="020B0604020202020204" pitchFamily="34" charset="0"/>
              </a:rPr>
              <a:t>Since this presentation was prepared prior to this advisement, we have retained the usage of this term. As soon as a decision is made on final terminology and definitions, we will update our presentations, as appropriate.</a:t>
            </a:r>
            <a:endParaRPr lang="en-US" sz="1850" b="1" dirty="0">
              <a:solidFill>
                <a:srgbClr val="A62133"/>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1739553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13B0A92-01AF-A74C-83F9-EE4B05F9C58F}"/>
              </a:ext>
            </a:extLst>
          </p:cNvPr>
          <p:cNvSpPr>
            <a:spLocks noGrp="1"/>
          </p:cNvSpPr>
          <p:nvPr>
            <p:ph type="title"/>
          </p:nvPr>
        </p:nvSpPr>
        <p:spPr>
          <a:xfrm>
            <a:off x="228601" y="228600"/>
            <a:ext cx="8654362" cy="810462"/>
          </a:xfrm>
        </p:spPr>
        <p:txBody>
          <a:bodyPr>
            <a:normAutofit/>
          </a:bodyPr>
          <a:lstStyle/>
          <a:p>
            <a:pPr algn="ctr"/>
            <a:r>
              <a:rPr lang="en-US" b="1" dirty="0">
                <a:solidFill>
                  <a:srgbClr val="C00000"/>
                </a:solidFill>
                <a:latin typeface="Arial Rounded MT Bold" panose="020F0704030504030204" pitchFamily="34" charset="0"/>
              </a:rPr>
              <a:t>Under-Represented Students</a:t>
            </a:r>
            <a:endParaRPr lang="en-US" b="1" dirty="0">
              <a:latin typeface="Arial Rounded MT Bold" panose="020F0704030504030204" pitchFamily="34" charset="0"/>
            </a:endParaRPr>
          </a:p>
        </p:txBody>
      </p:sp>
      <p:sp>
        <p:nvSpPr>
          <p:cNvPr id="2" name="Content Placeholder 1"/>
          <p:cNvSpPr>
            <a:spLocks noGrp="1"/>
          </p:cNvSpPr>
          <p:nvPr>
            <p:ph idx="1"/>
          </p:nvPr>
        </p:nvSpPr>
        <p:spPr>
          <a:xfrm>
            <a:off x="228601" y="990600"/>
            <a:ext cx="8822634" cy="4283765"/>
          </a:xfrm>
        </p:spPr>
        <p:txBody>
          <a:bodyPr>
            <a:normAutofit/>
          </a:bodyPr>
          <a:lstStyle/>
          <a:p>
            <a:pPr marL="0" indent="0" algn="ctr">
              <a:buClr>
                <a:srgbClr val="C00000"/>
              </a:buClr>
              <a:buNone/>
            </a:pPr>
            <a:r>
              <a:rPr lang="en-US" b="1" dirty="0">
                <a:latin typeface="Arial" panose="020B0604020202020204" pitchFamily="34" charset="0"/>
                <a:cs typeface="Arial" panose="020B0604020202020204" pitchFamily="34" charset="0"/>
              </a:rPr>
              <a:t>Students who are classified as “Under-Represented” in this analysis include:</a:t>
            </a:r>
          </a:p>
          <a:p>
            <a:pPr marL="0" indent="0">
              <a:buClr>
                <a:srgbClr val="C00000"/>
              </a:buClr>
              <a:buNone/>
            </a:pPr>
            <a:endParaRPr lang="en-US" b="1" dirty="0">
              <a:latin typeface="Arial" panose="020B0604020202020204" pitchFamily="34" charset="0"/>
              <a:cs typeface="Arial" panose="020B0604020202020204" pitchFamily="34" charset="0"/>
            </a:endParaRPr>
          </a:p>
          <a:p>
            <a:pPr marL="0" indent="0">
              <a:buClr>
                <a:srgbClr val="C00000"/>
              </a:buClr>
              <a:buNone/>
            </a:pPr>
            <a:endParaRPr lang="en-US" b="1" dirty="0">
              <a:latin typeface="Arial" panose="020B0604020202020204" pitchFamily="34" charset="0"/>
              <a:cs typeface="Arial" panose="020B0604020202020204" pitchFamily="34" charset="0"/>
            </a:endParaRPr>
          </a:p>
          <a:p>
            <a:pPr marL="0" indent="0">
              <a:buClr>
                <a:srgbClr val="C00000"/>
              </a:buClr>
              <a:buNone/>
            </a:pPr>
            <a:endParaRPr lang="en-US" b="1" dirty="0">
              <a:latin typeface="Arial" panose="020B0604020202020204" pitchFamily="34" charset="0"/>
              <a:cs typeface="Arial" panose="020B0604020202020204" pitchFamily="34" charset="0"/>
            </a:endParaRPr>
          </a:p>
          <a:p>
            <a:pPr lvl="1">
              <a:buClr>
                <a:srgbClr val="C00000"/>
              </a:buClr>
              <a:buFont typeface="Wingdings" panose="05000000000000000000" pitchFamily="2" charset="2"/>
              <a:buChar char="q"/>
            </a:pPr>
            <a:endParaRPr lang="en-US" b="1" dirty="0">
              <a:latin typeface="Arial Rounded MT Bold" panose="020F0704030504030204" pitchFamily="34" charset="0"/>
            </a:endParaRPr>
          </a:p>
          <a:p>
            <a:pPr>
              <a:buClr>
                <a:srgbClr val="C00000"/>
              </a:buClr>
              <a:buFont typeface="Wingdings" panose="05000000000000000000" pitchFamily="2" charset="2"/>
              <a:buChar char="q"/>
            </a:pPr>
            <a:endParaRPr lang="en-US" dirty="0">
              <a:latin typeface="Arial Rounded MT Bold" panose="020F0704030504030204" pitchFamily="34" charset="0"/>
            </a:endParaRPr>
          </a:p>
        </p:txBody>
      </p:sp>
      <p:sp>
        <p:nvSpPr>
          <p:cNvPr id="3" name="Rectangle: Rounded Corners 2">
            <a:extLst>
              <a:ext uri="{FF2B5EF4-FFF2-40B4-BE49-F238E27FC236}">
                <a16:creationId xmlns:a16="http://schemas.microsoft.com/office/drawing/2014/main" id="{3D2F93E3-2888-45F9-8240-0C557F3A46FE}"/>
              </a:ext>
            </a:extLst>
          </p:cNvPr>
          <p:cNvSpPr/>
          <p:nvPr/>
        </p:nvSpPr>
        <p:spPr>
          <a:xfrm>
            <a:off x="702365" y="1974574"/>
            <a:ext cx="7792278" cy="583096"/>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t>African American/Black Students</a:t>
            </a:r>
          </a:p>
        </p:txBody>
      </p:sp>
      <p:sp>
        <p:nvSpPr>
          <p:cNvPr id="6" name="Rectangle: Rounded Corners 5">
            <a:extLst>
              <a:ext uri="{FF2B5EF4-FFF2-40B4-BE49-F238E27FC236}">
                <a16:creationId xmlns:a16="http://schemas.microsoft.com/office/drawing/2014/main" id="{CFF60C0B-AB5C-4E84-8020-39CB03381DE0}"/>
              </a:ext>
            </a:extLst>
          </p:cNvPr>
          <p:cNvSpPr/>
          <p:nvPr/>
        </p:nvSpPr>
        <p:spPr>
          <a:xfrm>
            <a:off x="702365" y="2959587"/>
            <a:ext cx="7792278" cy="583096"/>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Hispanic/Latino Students</a:t>
            </a:r>
          </a:p>
        </p:txBody>
      </p:sp>
      <p:sp>
        <p:nvSpPr>
          <p:cNvPr id="7" name="Rectangle: Rounded Corners 6">
            <a:extLst>
              <a:ext uri="{FF2B5EF4-FFF2-40B4-BE49-F238E27FC236}">
                <a16:creationId xmlns:a16="http://schemas.microsoft.com/office/drawing/2014/main" id="{6C149BDB-5A7A-43AC-B5DF-C2ADAEC15020}"/>
              </a:ext>
            </a:extLst>
          </p:cNvPr>
          <p:cNvSpPr/>
          <p:nvPr/>
        </p:nvSpPr>
        <p:spPr>
          <a:xfrm>
            <a:off x="702365" y="3944601"/>
            <a:ext cx="7792278" cy="583096"/>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t>American Indian or Alaskan Native Students</a:t>
            </a:r>
          </a:p>
        </p:txBody>
      </p:sp>
      <p:sp>
        <p:nvSpPr>
          <p:cNvPr id="8" name="Rectangle: Rounded Corners 7">
            <a:extLst>
              <a:ext uri="{FF2B5EF4-FFF2-40B4-BE49-F238E27FC236}">
                <a16:creationId xmlns:a16="http://schemas.microsoft.com/office/drawing/2014/main" id="{B52764C2-0107-4B6C-A172-70A869216999}"/>
              </a:ext>
            </a:extLst>
          </p:cNvPr>
          <p:cNvSpPr/>
          <p:nvPr/>
        </p:nvSpPr>
        <p:spPr>
          <a:xfrm>
            <a:off x="702365" y="4929615"/>
            <a:ext cx="7792278" cy="583096"/>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t>Native Hawaiian or Pacific Islander Students</a:t>
            </a:r>
          </a:p>
        </p:txBody>
      </p:sp>
      <p:sp>
        <p:nvSpPr>
          <p:cNvPr id="4" name="TextBox 3">
            <a:extLst>
              <a:ext uri="{FF2B5EF4-FFF2-40B4-BE49-F238E27FC236}">
                <a16:creationId xmlns:a16="http://schemas.microsoft.com/office/drawing/2014/main" id="{4EB686E5-208F-47EF-B4FD-0D649C3DCFD3}"/>
              </a:ext>
            </a:extLst>
          </p:cNvPr>
          <p:cNvSpPr txBox="1"/>
          <p:nvPr/>
        </p:nvSpPr>
        <p:spPr>
          <a:xfrm>
            <a:off x="0" y="5914629"/>
            <a:ext cx="7699513" cy="830997"/>
          </a:xfrm>
          <a:prstGeom prst="rect">
            <a:avLst/>
          </a:prstGeom>
          <a:noFill/>
        </p:spPr>
        <p:txBody>
          <a:bodyPr wrap="square" lIns="91440" tIns="45720" rIns="91440" bIns="45720" rtlCol="0" anchor="t">
            <a:spAutoFit/>
          </a:bodyPr>
          <a:lstStyle/>
          <a:p>
            <a:r>
              <a:rPr lang="en-US" sz="1600" b="1" i="1" dirty="0">
                <a:latin typeface="Arial"/>
                <a:cs typeface="Arial"/>
              </a:rPr>
              <a:t>NOTE: Students who identified as two or more races, including at least one of the categories listed above, were also classified as “Underrepresented.” International students were excluded from the analysis.</a:t>
            </a:r>
            <a:endParaRPr lang="en-US" sz="1600" b="1" i="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842177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 name="Rectangle 40">
            <a:extLst>
              <a:ext uri="{FF2B5EF4-FFF2-40B4-BE49-F238E27FC236}">
                <a16:creationId xmlns:a16="http://schemas.microsoft.com/office/drawing/2014/main" id="{43B6B5C9-BE23-4C39-92DF-62F5C1B962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8">
            <a:extLst>
              <a:ext uri="{FF2B5EF4-FFF2-40B4-BE49-F238E27FC236}">
                <a16:creationId xmlns:a16="http://schemas.microsoft.com/office/drawing/2014/main" id="{313B0A92-01AF-A74C-83F9-EE4B05F9C58F}"/>
              </a:ext>
            </a:extLst>
          </p:cNvPr>
          <p:cNvSpPr>
            <a:spLocks noGrp="1"/>
          </p:cNvSpPr>
          <p:nvPr>
            <p:ph type="title"/>
          </p:nvPr>
        </p:nvSpPr>
        <p:spPr>
          <a:xfrm>
            <a:off x="2811483" y="174716"/>
            <a:ext cx="3715845" cy="544609"/>
          </a:xfrm>
        </p:spPr>
        <p:txBody>
          <a:bodyPr vert="horz" lIns="91440" tIns="45720" rIns="91440" bIns="45720" rtlCol="0" anchor="t">
            <a:normAutofit/>
          </a:bodyPr>
          <a:lstStyle/>
          <a:p>
            <a:pPr algn="ctr" defTabSz="914400"/>
            <a:r>
              <a:rPr lang="en-US" b="1" dirty="0">
                <a:solidFill>
                  <a:srgbClr val="C00000"/>
                </a:solidFill>
                <a:latin typeface="Arial Rounded MT Bold" panose="020F0704030504030204" pitchFamily="34" charset="0"/>
              </a:rPr>
              <a:t>Data</a:t>
            </a:r>
            <a:r>
              <a:rPr lang="en-US" b="1" kern="1200" dirty="0">
                <a:solidFill>
                  <a:srgbClr val="C00000"/>
                </a:solidFill>
                <a:latin typeface="+mj-lt"/>
                <a:ea typeface="+mj-ea"/>
                <a:cs typeface="+mj-cs"/>
              </a:rPr>
              <a:t> </a:t>
            </a:r>
            <a:r>
              <a:rPr lang="en-US" b="1" dirty="0">
                <a:solidFill>
                  <a:srgbClr val="C00000"/>
                </a:solidFill>
                <a:latin typeface="Arial Rounded MT Bold" panose="020F0704030504030204" pitchFamily="34" charset="0"/>
              </a:rPr>
              <a:t>Highlights</a:t>
            </a:r>
          </a:p>
        </p:txBody>
      </p:sp>
      <p:grpSp>
        <p:nvGrpSpPr>
          <p:cNvPr id="43" name="Group 42">
            <a:extLst>
              <a:ext uri="{FF2B5EF4-FFF2-40B4-BE49-F238E27FC236}">
                <a16:creationId xmlns:a16="http://schemas.microsoft.com/office/drawing/2014/main" id="{4933887F-5725-499E-8BC5-19BEFD54DB8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664368" cy="6858000"/>
            <a:chOff x="0" y="0"/>
            <a:chExt cx="885825" cy="6858000"/>
          </a:xfrm>
        </p:grpSpPr>
        <p:sp>
          <p:nvSpPr>
            <p:cNvPr id="44" name="Freeform 6">
              <a:extLst>
                <a:ext uri="{FF2B5EF4-FFF2-40B4-BE49-F238E27FC236}">
                  <a16:creationId xmlns:a16="http://schemas.microsoft.com/office/drawing/2014/main" id="{951F68D6-DC6F-411C-AC90-625926C1F6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rgbClr val="FFFFFF"/>
            </a:solidFill>
            <a:ln w="0">
              <a:noFill/>
              <a:prstDash val="solid"/>
              <a:round/>
              <a:headEnd/>
              <a:tailEnd/>
            </a:ln>
          </p:spPr>
        </p:sp>
        <p:sp>
          <p:nvSpPr>
            <p:cNvPr id="45" name="Freeform 6">
              <a:extLst>
                <a:ext uri="{FF2B5EF4-FFF2-40B4-BE49-F238E27FC236}">
                  <a16:creationId xmlns:a16="http://schemas.microsoft.com/office/drawing/2014/main" id="{237141AF-5F53-4F17-BC2C-4CD50626F5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accent1">
                <a:lumMod val="50000"/>
                <a:alpha val="25000"/>
              </a:schemeClr>
            </a:solidFill>
            <a:ln w="0">
              <a:noFill/>
              <a:prstDash val="solid"/>
              <a:round/>
              <a:headEnd/>
              <a:tailEnd/>
            </a:ln>
          </p:spPr>
          <p:txBody>
            <a:bodyPr/>
            <a:lstStyle/>
            <a:p>
              <a:endParaRPr lang="en-US" dirty="0"/>
            </a:p>
          </p:txBody>
        </p:sp>
      </p:grpSp>
      <p:graphicFrame>
        <p:nvGraphicFramePr>
          <p:cNvPr id="26" name="Table 26">
            <a:extLst>
              <a:ext uri="{FF2B5EF4-FFF2-40B4-BE49-F238E27FC236}">
                <a16:creationId xmlns:a16="http://schemas.microsoft.com/office/drawing/2014/main" id="{FF9430F6-FF69-B647-B391-50479BAD8D96}"/>
              </a:ext>
            </a:extLst>
          </p:cNvPr>
          <p:cNvGraphicFramePr>
            <a:graphicFrameLocks noGrp="1"/>
          </p:cNvGraphicFramePr>
          <p:nvPr>
            <p:ph idx="1"/>
            <p:extLst>
              <p:ext uri="{D42A27DB-BD31-4B8C-83A1-F6EECF244321}">
                <p14:modId xmlns:p14="http://schemas.microsoft.com/office/powerpoint/2010/main" val="2200082609"/>
              </p:ext>
            </p:extLst>
          </p:nvPr>
        </p:nvGraphicFramePr>
        <p:xfrm>
          <a:off x="1201007" y="719325"/>
          <a:ext cx="7406353" cy="1813776"/>
        </p:xfrm>
        <a:graphic>
          <a:graphicData uri="http://schemas.openxmlformats.org/drawingml/2006/table">
            <a:tbl>
              <a:tblPr firstRow="1" bandRow="1">
                <a:tableStyleId>{93296810-A885-4BE3-A3E7-6D5BEEA58F35}</a:tableStyleId>
              </a:tblPr>
              <a:tblGrid>
                <a:gridCol w="2857433">
                  <a:extLst>
                    <a:ext uri="{9D8B030D-6E8A-4147-A177-3AD203B41FA5}">
                      <a16:colId xmlns:a16="http://schemas.microsoft.com/office/drawing/2014/main" val="3192052434"/>
                    </a:ext>
                  </a:extLst>
                </a:gridCol>
                <a:gridCol w="2239602">
                  <a:extLst>
                    <a:ext uri="{9D8B030D-6E8A-4147-A177-3AD203B41FA5}">
                      <a16:colId xmlns:a16="http://schemas.microsoft.com/office/drawing/2014/main" val="1235275134"/>
                    </a:ext>
                  </a:extLst>
                </a:gridCol>
                <a:gridCol w="2309318">
                  <a:extLst>
                    <a:ext uri="{9D8B030D-6E8A-4147-A177-3AD203B41FA5}">
                      <a16:colId xmlns:a16="http://schemas.microsoft.com/office/drawing/2014/main" val="2223035355"/>
                    </a:ext>
                  </a:extLst>
                </a:gridCol>
              </a:tblGrid>
              <a:tr h="586848">
                <a:tc>
                  <a:txBody>
                    <a:bodyPr/>
                    <a:lstStyle/>
                    <a:p>
                      <a:r>
                        <a:rPr lang="en-US" sz="1800" dirty="0"/>
                        <a:t>Type</a:t>
                      </a:r>
                    </a:p>
                  </a:txBody>
                  <a:tcPr/>
                </a:tc>
                <a:tc>
                  <a:txBody>
                    <a:bodyPr/>
                    <a:lstStyle/>
                    <a:p>
                      <a:r>
                        <a:rPr lang="en-US" sz="1800" dirty="0"/>
                        <a:t>rows</a:t>
                      </a:r>
                    </a:p>
                  </a:txBody>
                  <a:tcPr/>
                </a:tc>
                <a:tc>
                  <a:txBody>
                    <a:bodyPr/>
                    <a:lstStyle/>
                    <a:p>
                      <a:r>
                        <a:rPr lang="en-US" sz="1800" dirty="0"/>
                        <a:t>columns</a:t>
                      </a:r>
                    </a:p>
                  </a:txBody>
                  <a:tcPr/>
                </a:tc>
                <a:extLst>
                  <a:ext uri="{0D108BD9-81ED-4DB2-BD59-A6C34878D82A}">
                    <a16:rowId xmlns:a16="http://schemas.microsoft.com/office/drawing/2014/main" val="2371181671"/>
                  </a:ext>
                </a:extLst>
              </a:tr>
              <a:tr h="586848">
                <a:tc>
                  <a:txBody>
                    <a:bodyPr/>
                    <a:lstStyle/>
                    <a:p>
                      <a:r>
                        <a:rPr lang="en-US" sz="1800" dirty="0"/>
                        <a:t>Raw data</a:t>
                      </a:r>
                    </a:p>
                  </a:txBody>
                  <a:tcPr/>
                </a:tc>
                <a:tc>
                  <a:txBody>
                    <a:bodyPr/>
                    <a:lstStyle/>
                    <a:p>
                      <a:r>
                        <a:rPr lang="en-US" sz="1800" dirty="0"/>
                        <a:t>668</a:t>
                      </a:r>
                    </a:p>
                  </a:txBody>
                  <a:tcPr/>
                </a:tc>
                <a:tc>
                  <a:txBody>
                    <a:bodyPr/>
                    <a:lstStyle/>
                    <a:p>
                      <a:r>
                        <a:rPr lang="en-US" sz="1800" dirty="0"/>
                        <a:t>125</a:t>
                      </a:r>
                    </a:p>
                  </a:txBody>
                  <a:tcPr/>
                </a:tc>
                <a:extLst>
                  <a:ext uri="{0D108BD9-81ED-4DB2-BD59-A6C34878D82A}">
                    <a16:rowId xmlns:a16="http://schemas.microsoft.com/office/drawing/2014/main" val="1286460002"/>
                  </a:ext>
                </a:extLst>
              </a:tr>
              <a:tr h="586848">
                <a:tc>
                  <a:txBody>
                    <a:bodyPr/>
                    <a:lstStyle/>
                    <a:p>
                      <a:r>
                        <a:rPr lang="en-US" sz="1800" dirty="0"/>
                        <a:t>Exclude International student </a:t>
                      </a:r>
                    </a:p>
                  </a:txBody>
                  <a:tcPr/>
                </a:tc>
                <a:tc>
                  <a:txBody>
                    <a:bodyPr/>
                    <a:lstStyle/>
                    <a:p>
                      <a:r>
                        <a:rPr lang="en-US" sz="1800" dirty="0"/>
                        <a:t>400</a:t>
                      </a:r>
                    </a:p>
                  </a:txBody>
                  <a:tcPr/>
                </a:tc>
                <a:tc>
                  <a:txBody>
                    <a:bodyPr/>
                    <a:lstStyle/>
                    <a:p>
                      <a:r>
                        <a:rPr lang="en-US" sz="1800" dirty="0"/>
                        <a:t>125</a:t>
                      </a:r>
                    </a:p>
                  </a:txBody>
                  <a:tcPr/>
                </a:tc>
                <a:extLst>
                  <a:ext uri="{0D108BD9-81ED-4DB2-BD59-A6C34878D82A}">
                    <a16:rowId xmlns:a16="http://schemas.microsoft.com/office/drawing/2014/main" val="842739401"/>
                  </a:ext>
                </a:extLst>
              </a:tr>
            </a:tbl>
          </a:graphicData>
        </a:graphic>
      </p:graphicFrame>
      <p:pic>
        <p:nvPicPr>
          <p:cNvPr id="3" name="Picture 2" descr="Chart, histogram&#10;&#10;Description automatically generated">
            <a:extLst>
              <a:ext uri="{FF2B5EF4-FFF2-40B4-BE49-F238E27FC236}">
                <a16:creationId xmlns:a16="http://schemas.microsoft.com/office/drawing/2014/main" id="{B5AC6A96-A530-E148-AFC8-D1B9FBC64979}"/>
              </a:ext>
            </a:extLst>
          </p:cNvPr>
          <p:cNvPicPr>
            <a:picLocks noChangeAspect="1"/>
          </p:cNvPicPr>
          <p:nvPr/>
        </p:nvPicPr>
        <p:blipFill>
          <a:blip r:embed="rId3"/>
          <a:stretch>
            <a:fillRect/>
          </a:stretch>
        </p:blipFill>
        <p:spPr>
          <a:xfrm>
            <a:off x="1363193" y="2694650"/>
            <a:ext cx="7116439" cy="3732692"/>
          </a:xfrm>
          <a:prstGeom prst="rect">
            <a:avLst/>
          </a:prstGeom>
        </p:spPr>
      </p:pic>
      <p:sp>
        <p:nvSpPr>
          <p:cNvPr id="29" name="TextBox 28">
            <a:extLst>
              <a:ext uri="{FF2B5EF4-FFF2-40B4-BE49-F238E27FC236}">
                <a16:creationId xmlns:a16="http://schemas.microsoft.com/office/drawing/2014/main" id="{058F8D7F-F884-164E-99DA-0CC7C2A085AE}"/>
              </a:ext>
            </a:extLst>
          </p:cNvPr>
          <p:cNvSpPr txBox="1"/>
          <p:nvPr/>
        </p:nvSpPr>
        <p:spPr>
          <a:xfrm>
            <a:off x="3617779" y="3077710"/>
            <a:ext cx="4790673" cy="830997"/>
          </a:xfrm>
          <a:prstGeom prst="rect">
            <a:avLst/>
          </a:prstGeom>
          <a:noFill/>
        </p:spPr>
        <p:txBody>
          <a:bodyPr wrap="square" rtlCol="0">
            <a:spAutoFit/>
          </a:bodyPr>
          <a:lstStyle/>
          <a:p>
            <a:r>
              <a:rPr lang="en-US" dirty="0"/>
              <a:t>Density graph shows the distribution of NA numbers in each columns</a:t>
            </a:r>
          </a:p>
        </p:txBody>
      </p:sp>
    </p:spTree>
    <p:extLst>
      <p:ext uri="{BB962C8B-B14F-4D97-AF65-F5344CB8AC3E}">
        <p14:creationId xmlns:p14="http://schemas.microsoft.com/office/powerpoint/2010/main" val="20104894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 name="Rectangle 40">
            <a:extLst>
              <a:ext uri="{FF2B5EF4-FFF2-40B4-BE49-F238E27FC236}">
                <a16:creationId xmlns:a16="http://schemas.microsoft.com/office/drawing/2014/main" id="{43B6B5C9-BE23-4C39-92DF-62F5C1B962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8">
            <a:extLst>
              <a:ext uri="{FF2B5EF4-FFF2-40B4-BE49-F238E27FC236}">
                <a16:creationId xmlns:a16="http://schemas.microsoft.com/office/drawing/2014/main" id="{313B0A92-01AF-A74C-83F9-EE4B05F9C58F}"/>
              </a:ext>
            </a:extLst>
          </p:cNvPr>
          <p:cNvSpPr>
            <a:spLocks noGrp="1"/>
          </p:cNvSpPr>
          <p:nvPr>
            <p:ph type="title"/>
          </p:nvPr>
        </p:nvSpPr>
        <p:spPr>
          <a:xfrm>
            <a:off x="3046261" y="134535"/>
            <a:ext cx="3715845" cy="544609"/>
          </a:xfrm>
        </p:spPr>
        <p:txBody>
          <a:bodyPr vert="horz" lIns="91440" tIns="45720" rIns="91440" bIns="45720" rtlCol="0" anchor="t">
            <a:normAutofit/>
          </a:bodyPr>
          <a:lstStyle/>
          <a:p>
            <a:pPr algn="ctr" defTabSz="914400"/>
            <a:r>
              <a:rPr lang="en-US" b="1" dirty="0">
                <a:solidFill>
                  <a:srgbClr val="C00000"/>
                </a:solidFill>
                <a:latin typeface="Arial Rounded MT Bold" panose="020F0704030504030204" pitchFamily="34" charset="0"/>
              </a:rPr>
              <a:t>Data Highlights</a:t>
            </a:r>
          </a:p>
        </p:txBody>
      </p:sp>
      <p:grpSp>
        <p:nvGrpSpPr>
          <p:cNvPr id="43" name="Group 42">
            <a:extLst>
              <a:ext uri="{FF2B5EF4-FFF2-40B4-BE49-F238E27FC236}">
                <a16:creationId xmlns:a16="http://schemas.microsoft.com/office/drawing/2014/main" id="{4933887F-5725-499E-8BC5-19BEFD54DB8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664368" cy="6858000"/>
            <a:chOff x="0" y="0"/>
            <a:chExt cx="885825" cy="6858000"/>
          </a:xfrm>
        </p:grpSpPr>
        <p:sp>
          <p:nvSpPr>
            <p:cNvPr id="44" name="Freeform 6">
              <a:extLst>
                <a:ext uri="{FF2B5EF4-FFF2-40B4-BE49-F238E27FC236}">
                  <a16:creationId xmlns:a16="http://schemas.microsoft.com/office/drawing/2014/main" id="{951F68D6-DC6F-411C-AC90-625926C1F6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rgbClr val="FFFFFF"/>
            </a:solidFill>
            <a:ln w="0">
              <a:noFill/>
              <a:prstDash val="solid"/>
              <a:round/>
              <a:headEnd/>
              <a:tailEnd/>
            </a:ln>
          </p:spPr>
        </p:sp>
        <p:sp>
          <p:nvSpPr>
            <p:cNvPr id="45" name="Freeform 6">
              <a:extLst>
                <a:ext uri="{FF2B5EF4-FFF2-40B4-BE49-F238E27FC236}">
                  <a16:creationId xmlns:a16="http://schemas.microsoft.com/office/drawing/2014/main" id="{237141AF-5F53-4F17-BC2C-4CD50626F5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accent1">
                <a:lumMod val="50000"/>
                <a:alpha val="25000"/>
              </a:schemeClr>
            </a:solidFill>
            <a:ln w="0">
              <a:noFill/>
              <a:prstDash val="solid"/>
              <a:round/>
              <a:headEnd/>
              <a:tailEnd/>
            </a:ln>
          </p:spPr>
          <p:txBody>
            <a:bodyPr/>
            <a:lstStyle/>
            <a:p>
              <a:endParaRPr lang="en-US" dirty="0"/>
            </a:p>
          </p:txBody>
        </p:sp>
      </p:grpSp>
      <p:pic>
        <p:nvPicPr>
          <p:cNvPr id="5" name="Content Placeholder 4" descr="Chart, bar chart&#10;&#10;Description automatically generated">
            <a:extLst>
              <a:ext uri="{FF2B5EF4-FFF2-40B4-BE49-F238E27FC236}">
                <a16:creationId xmlns:a16="http://schemas.microsoft.com/office/drawing/2014/main" id="{B42ACFEE-0CCB-B246-8942-8893265AE659}"/>
              </a:ext>
            </a:extLst>
          </p:cNvPr>
          <p:cNvPicPr>
            <a:picLocks noGrp="1" noChangeAspect="1"/>
          </p:cNvPicPr>
          <p:nvPr>
            <p:ph idx="1"/>
          </p:nvPr>
        </p:nvPicPr>
        <p:blipFill>
          <a:blip r:embed="rId3"/>
          <a:stretch>
            <a:fillRect/>
          </a:stretch>
        </p:blipFill>
        <p:spPr>
          <a:xfrm>
            <a:off x="1159938" y="694345"/>
            <a:ext cx="7378581" cy="3023270"/>
          </a:xfrm>
        </p:spPr>
      </p:pic>
      <p:pic>
        <p:nvPicPr>
          <p:cNvPr id="12" name="Picture 11" descr="Chart, bar chart&#10;&#10;Description automatically generated">
            <a:extLst>
              <a:ext uri="{FF2B5EF4-FFF2-40B4-BE49-F238E27FC236}">
                <a16:creationId xmlns:a16="http://schemas.microsoft.com/office/drawing/2014/main" id="{F4109357-9B4C-0E49-B92A-32ABCFB7E01C}"/>
              </a:ext>
            </a:extLst>
          </p:cNvPr>
          <p:cNvPicPr>
            <a:picLocks noChangeAspect="1"/>
          </p:cNvPicPr>
          <p:nvPr/>
        </p:nvPicPr>
        <p:blipFill>
          <a:blip r:embed="rId4"/>
          <a:stretch>
            <a:fillRect/>
          </a:stretch>
        </p:blipFill>
        <p:spPr>
          <a:xfrm>
            <a:off x="1524170" y="3739492"/>
            <a:ext cx="6412307" cy="3068303"/>
          </a:xfrm>
          <a:prstGeom prst="rect">
            <a:avLst/>
          </a:prstGeom>
        </p:spPr>
      </p:pic>
      <p:pic>
        <p:nvPicPr>
          <p:cNvPr id="14" name="Picture 13">
            <a:extLst>
              <a:ext uri="{FF2B5EF4-FFF2-40B4-BE49-F238E27FC236}">
                <a16:creationId xmlns:a16="http://schemas.microsoft.com/office/drawing/2014/main" id="{EF5DEAB7-E1DC-EB4C-A593-F37F22622453}"/>
              </a:ext>
            </a:extLst>
          </p:cNvPr>
          <p:cNvPicPr>
            <a:picLocks noChangeAspect="1"/>
          </p:cNvPicPr>
          <p:nvPr/>
        </p:nvPicPr>
        <p:blipFill>
          <a:blip r:embed="rId5"/>
          <a:stretch>
            <a:fillRect/>
          </a:stretch>
        </p:blipFill>
        <p:spPr>
          <a:xfrm>
            <a:off x="1083573" y="4898993"/>
            <a:ext cx="977900" cy="749300"/>
          </a:xfrm>
          <a:prstGeom prst="rect">
            <a:avLst/>
          </a:prstGeom>
        </p:spPr>
      </p:pic>
      <p:pic>
        <p:nvPicPr>
          <p:cNvPr id="15" name="Picture 14">
            <a:extLst>
              <a:ext uri="{FF2B5EF4-FFF2-40B4-BE49-F238E27FC236}">
                <a16:creationId xmlns:a16="http://schemas.microsoft.com/office/drawing/2014/main" id="{A3EA5DB8-5335-4A44-B864-A07748A0F817}"/>
              </a:ext>
            </a:extLst>
          </p:cNvPr>
          <p:cNvPicPr>
            <a:picLocks noChangeAspect="1"/>
          </p:cNvPicPr>
          <p:nvPr/>
        </p:nvPicPr>
        <p:blipFill>
          <a:blip r:embed="rId6"/>
          <a:stretch>
            <a:fillRect/>
          </a:stretch>
        </p:blipFill>
        <p:spPr>
          <a:xfrm>
            <a:off x="4436478" y="6639172"/>
            <a:ext cx="825500" cy="190500"/>
          </a:xfrm>
          <a:prstGeom prst="rect">
            <a:avLst/>
          </a:prstGeom>
        </p:spPr>
      </p:pic>
    </p:spTree>
    <p:extLst>
      <p:ext uri="{BB962C8B-B14F-4D97-AF65-F5344CB8AC3E}">
        <p14:creationId xmlns:p14="http://schemas.microsoft.com/office/powerpoint/2010/main" val="16647755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429917F3-0560-4C6F-B265-458B218C4B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9144000"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1" name="Group 20">
            <a:extLst>
              <a:ext uri="{FF2B5EF4-FFF2-40B4-BE49-F238E27FC236}">
                <a16:creationId xmlns:a16="http://schemas.microsoft.com/office/drawing/2014/main" id="{AA39BAE7-7EB8-4E22-BCBB-F00F514DB7E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664368" cy="6858000"/>
            <a:chOff x="0" y="0"/>
            <a:chExt cx="885825" cy="6858000"/>
          </a:xfrm>
        </p:grpSpPr>
        <p:sp>
          <p:nvSpPr>
            <p:cNvPr id="22" name="Freeform 6">
              <a:extLst>
                <a:ext uri="{FF2B5EF4-FFF2-40B4-BE49-F238E27FC236}">
                  <a16:creationId xmlns:a16="http://schemas.microsoft.com/office/drawing/2014/main" id="{CE476A00-9FF6-4B98-9E5C-7A22D8F59C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rgbClr val="FFFFFF"/>
            </a:solidFill>
            <a:ln w="0">
              <a:noFill/>
              <a:prstDash val="solid"/>
              <a:round/>
              <a:headEnd/>
              <a:tailEnd/>
            </a:ln>
          </p:spPr>
        </p:sp>
        <p:sp>
          <p:nvSpPr>
            <p:cNvPr id="23" name="Freeform 6">
              <a:extLst>
                <a:ext uri="{FF2B5EF4-FFF2-40B4-BE49-F238E27FC236}">
                  <a16:creationId xmlns:a16="http://schemas.microsoft.com/office/drawing/2014/main" id="{8F0632CB-5E59-4727-9C88-4537512D56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accent1">
                <a:lumMod val="50000"/>
                <a:alpha val="25000"/>
              </a:schemeClr>
            </a:solidFill>
            <a:ln w="0">
              <a:noFill/>
              <a:prstDash val="solid"/>
              <a:round/>
              <a:headEnd/>
              <a:tailEnd/>
            </a:ln>
          </p:spPr>
        </p:sp>
      </p:grpSp>
      <p:sp>
        <p:nvSpPr>
          <p:cNvPr id="12" name="Title 8">
            <a:extLst>
              <a:ext uri="{FF2B5EF4-FFF2-40B4-BE49-F238E27FC236}">
                <a16:creationId xmlns:a16="http://schemas.microsoft.com/office/drawing/2014/main" id="{F8294ED0-DCA8-7D40-914A-4BA751B7EC39}"/>
              </a:ext>
            </a:extLst>
          </p:cNvPr>
          <p:cNvSpPr>
            <a:spLocks noGrp="1"/>
          </p:cNvSpPr>
          <p:nvPr>
            <p:ph type="title"/>
          </p:nvPr>
        </p:nvSpPr>
        <p:spPr/>
        <p:txBody>
          <a:bodyPr vert="horz" lIns="91440" tIns="45720" rIns="91440" bIns="45720" rtlCol="0" anchor="t">
            <a:normAutofit/>
          </a:bodyPr>
          <a:lstStyle/>
          <a:p>
            <a:pPr algn="ctr" defTabSz="914400"/>
            <a:r>
              <a:rPr lang="en-US" b="1" kern="1200" dirty="0">
                <a:latin typeface="+mj-lt"/>
                <a:ea typeface="+mj-ea"/>
                <a:cs typeface="+mj-cs"/>
              </a:rPr>
              <a:t>	</a:t>
            </a:r>
            <a:r>
              <a:rPr lang="en-US" b="1" dirty="0">
                <a:solidFill>
                  <a:srgbClr val="C00000"/>
                </a:solidFill>
                <a:latin typeface="Arial Rounded MT Bold" panose="020F0704030504030204" pitchFamily="34" charset="0"/>
              </a:rPr>
              <a:t>Data Highlights</a:t>
            </a:r>
          </a:p>
        </p:txBody>
      </p:sp>
      <p:sp>
        <p:nvSpPr>
          <p:cNvPr id="7" name="TextBox 6">
            <a:extLst>
              <a:ext uri="{FF2B5EF4-FFF2-40B4-BE49-F238E27FC236}">
                <a16:creationId xmlns:a16="http://schemas.microsoft.com/office/drawing/2014/main" id="{305B7E21-9ED1-374F-AAF3-B5DF74BB75C5}"/>
              </a:ext>
            </a:extLst>
          </p:cNvPr>
          <p:cNvSpPr txBox="1"/>
          <p:nvPr/>
        </p:nvSpPr>
        <p:spPr>
          <a:xfrm>
            <a:off x="1188014" y="5504053"/>
            <a:ext cx="7628975" cy="830997"/>
          </a:xfrm>
          <a:prstGeom prst="rect">
            <a:avLst/>
          </a:prstGeom>
          <a:noFill/>
        </p:spPr>
        <p:txBody>
          <a:bodyPr wrap="square" rtlCol="0">
            <a:spAutoFit/>
          </a:bodyPr>
          <a:lstStyle/>
          <a:p>
            <a:r>
              <a:rPr lang="en-US" dirty="0"/>
              <a:t>Data exploratory on Race/Ethnicity between URG and Non URG group</a:t>
            </a:r>
          </a:p>
        </p:txBody>
      </p:sp>
      <p:pic>
        <p:nvPicPr>
          <p:cNvPr id="6" name="Content Placeholder 5" descr="Chart, bar chart&#10;&#10;Description automatically generated">
            <a:extLst>
              <a:ext uri="{FF2B5EF4-FFF2-40B4-BE49-F238E27FC236}">
                <a16:creationId xmlns:a16="http://schemas.microsoft.com/office/drawing/2014/main" id="{F591504A-8625-BD41-9723-EFF097C24E30}"/>
              </a:ext>
            </a:extLst>
          </p:cNvPr>
          <p:cNvPicPr>
            <a:picLocks noGrp="1" noChangeAspect="1"/>
          </p:cNvPicPr>
          <p:nvPr>
            <p:ph idx="1"/>
          </p:nvPr>
        </p:nvPicPr>
        <p:blipFill>
          <a:blip r:embed="rId3"/>
          <a:stretch>
            <a:fillRect/>
          </a:stretch>
        </p:blipFill>
        <p:spPr>
          <a:xfrm>
            <a:off x="930291" y="849522"/>
            <a:ext cx="8093966" cy="4351338"/>
          </a:xfrm>
        </p:spPr>
      </p:pic>
    </p:spTree>
    <p:extLst>
      <p:ext uri="{BB962C8B-B14F-4D97-AF65-F5344CB8AC3E}">
        <p14:creationId xmlns:p14="http://schemas.microsoft.com/office/powerpoint/2010/main" val="5688701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315E9696-4802-7847-874E-FB5A54B6C37D}"/>
              </a:ext>
            </a:extLst>
          </p:cNvPr>
          <p:cNvSpPr txBox="1"/>
          <p:nvPr/>
        </p:nvSpPr>
        <p:spPr>
          <a:xfrm>
            <a:off x="175128" y="1908704"/>
            <a:ext cx="2636355" cy="2677656"/>
          </a:xfrm>
          <a:prstGeom prst="rect">
            <a:avLst/>
          </a:prstGeom>
          <a:noFill/>
        </p:spPr>
        <p:txBody>
          <a:bodyPr wrap="square" rtlCol="0">
            <a:spAutoFit/>
          </a:bodyPr>
          <a:lstStyle/>
          <a:p>
            <a:r>
              <a:rPr lang="en-US" dirty="0"/>
              <a:t>Feature selection </a:t>
            </a:r>
          </a:p>
          <a:p>
            <a:endParaRPr lang="en-US" dirty="0"/>
          </a:p>
          <a:p>
            <a:r>
              <a:rPr lang="en-US" dirty="0"/>
              <a:t>Using machine learning to find which features is important for overall satisfaction.</a:t>
            </a:r>
          </a:p>
        </p:txBody>
      </p:sp>
      <p:sp>
        <p:nvSpPr>
          <p:cNvPr id="8" name="Title 8">
            <a:extLst>
              <a:ext uri="{FF2B5EF4-FFF2-40B4-BE49-F238E27FC236}">
                <a16:creationId xmlns:a16="http://schemas.microsoft.com/office/drawing/2014/main" id="{3DC57CBB-99D2-8C44-B894-42FA783DE8E0}"/>
              </a:ext>
            </a:extLst>
          </p:cNvPr>
          <p:cNvSpPr>
            <a:spLocks noGrp="1"/>
          </p:cNvSpPr>
          <p:nvPr>
            <p:ph type="title"/>
          </p:nvPr>
        </p:nvSpPr>
        <p:spPr>
          <a:xfrm>
            <a:off x="2811483" y="273570"/>
            <a:ext cx="3715845" cy="544609"/>
          </a:xfrm>
        </p:spPr>
        <p:txBody>
          <a:bodyPr vert="horz" lIns="91440" tIns="45720" rIns="91440" bIns="45720" rtlCol="0" anchor="t">
            <a:normAutofit/>
          </a:bodyPr>
          <a:lstStyle/>
          <a:p>
            <a:pPr algn="ctr" defTabSz="914400"/>
            <a:r>
              <a:rPr lang="en-US" b="1" dirty="0">
                <a:solidFill>
                  <a:srgbClr val="C00000"/>
                </a:solidFill>
                <a:latin typeface="Arial Rounded MT Bold" panose="020F0704030504030204" pitchFamily="34" charset="0"/>
              </a:rPr>
              <a:t>Data Highlights</a:t>
            </a:r>
          </a:p>
        </p:txBody>
      </p:sp>
      <p:pic>
        <p:nvPicPr>
          <p:cNvPr id="11" name="Content Placeholder 10" descr="Chart, bar chart&#10;&#10;Description automatically generated">
            <a:extLst>
              <a:ext uri="{FF2B5EF4-FFF2-40B4-BE49-F238E27FC236}">
                <a16:creationId xmlns:a16="http://schemas.microsoft.com/office/drawing/2014/main" id="{B3259030-1397-4644-9A7B-B0E0878C051F}"/>
              </a:ext>
            </a:extLst>
          </p:cNvPr>
          <p:cNvPicPr>
            <a:picLocks noGrp="1" noChangeAspect="1"/>
          </p:cNvPicPr>
          <p:nvPr>
            <p:ph idx="1"/>
          </p:nvPr>
        </p:nvPicPr>
        <p:blipFill>
          <a:blip r:embed="rId3"/>
          <a:stretch>
            <a:fillRect/>
          </a:stretch>
        </p:blipFill>
        <p:spPr>
          <a:xfrm>
            <a:off x="2616993" y="1071863"/>
            <a:ext cx="6527007" cy="4351338"/>
          </a:xfrm>
        </p:spPr>
      </p:pic>
    </p:spTree>
    <p:extLst>
      <p:ext uri="{BB962C8B-B14F-4D97-AF65-F5344CB8AC3E}">
        <p14:creationId xmlns:p14="http://schemas.microsoft.com/office/powerpoint/2010/main" val="9979902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marL="0" lvl="0" indent="0" algn="ctr">
              <a:lnSpc>
                <a:spcPct val="150000"/>
              </a:lnSpc>
              <a:buClr>
                <a:srgbClr val="C00000"/>
              </a:buClr>
              <a:buNone/>
            </a:pPr>
            <a:endParaRPr lang="en-US" sz="3200" b="1">
              <a:solidFill>
                <a:srgbClr val="002060"/>
              </a:solidFill>
              <a:latin typeface="Arial Rounded MT Bold" panose="020F0704030504030204" pitchFamily="34" charset="0"/>
            </a:endParaRPr>
          </a:p>
          <a:p>
            <a:pPr marL="0" lvl="0" indent="0" algn="ctr">
              <a:lnSpc>
                <a:spcPct val="150000"/>
              </a:lnSpc>
              <a:buClr>
                <a:srgbClr val="C00000"/>
              </a:buClr>
              <a:buNone/>
            </a:pPr>
            <a:r>
              <a:rPr lang="en-US" sz="3200" b="1">
                <a:solidFill>
                  <a:srgbClr val="002060"/>
                </a:solidFill>
                <a:latin typeface="Arial Rounded MT Bold" panose="020F0704030504030204" pitchFamily="34" charset="0"/>
              </a:rPr>
              <a:t>Faculty Mentoring and Advising </a:t>
            </a:r>
          </a:p>
          <a:p>
            <a:pPr marL="0" lvl="0" indent="0" algn="just">
              <a:lnSpc>
                <a:spcPct val="150000"/>
              </a:lnSpc>
              <a:buClr>
                <a:srgbClr val="C00000"/>
              </a:buClr>
              <a:buNone/>
            </a:pPr>
            <a:endParaRPr lang="en-US"/>
          </a:p>
        </p:txBody>
      </p:sp>
    </p:spTree>
    <p:extLst>
      <p:ext uri="{BB962C8B-B14F-4D97-AF65-F5344CB8AC3E}">
        <p14:creationId xmlns:p14="http://schemas.microsoft.com/office/powerpoint/2010/main" val="213874196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Blank Presentation">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Blank Presentation">
      <a:majorFont>
        <a:latin typeface="Arial"/>
        <a:ea typeface="Osaka"/>
        <a:cs typeface="Osaka"/>
      </a:majorFont>
      <a:minorFont>
        <a:latin typeface="Arial"/>
        <a:ea typeface="Osaka"/>
        <a:cs typeface="Osaka"/>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rgbClr val="000000"/>
            </a:solidFill>
            <a:effectLst/>
            <a:latin typeface="Times" charset="0"/>
            <a:ea typeface="Osaka" charset="0"/>
            <a:cs typeface="Osak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rgbClr val="000000"/>
            </a:solidFill>
            <a:effectLst/>
            <a:latin typeface="Times" charset="0"/>
            <a:ea typeface="Osaka" charset="0"/>
            <a:cs typeface="Osaka" charset="0"/>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C450C49EFBD50478D0B12573A450E79" ma:contentTypeVersion="13" ma:contentTypeDescription="Create a new document." ma:contentTypeScope="" ma:versionID="27466450db94eda71265df09273410fa">
  <xsd:schema xmlns:xsd="http://www.w3.org/2001/XMLSchema" xmlns:xs="http://www.w3.org/2001/XMLSchema" xmlns:p="http://schemas.microsoft.com/office/2006/metadata/properties" xmlns:ns3="1b871900-364b-4e52-a0a9-5dcc46f8ee5c" xmlns:ns4="b4edc71a-b3ae-4b98-818d-26b167c37ba9" targetNamespace="http://schemas.microsoft.com/office/2006/metadata/properties" ma:root="true" ma:fieldsID="25f089b65a46c8df17cff2a46bb476c5" ns3:_="" ns4:_="">
    <xsd:import namespace="1b871900-364b-4e52-a0a9-5dcc46f8ee5c"/>
    <xsd:import namespace="b4edc71a-b3ae-4b98-818d-26b167c37ba9"/>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3:MediaServiceDateTaken" minOccurs="0"/>
                <xsd:element ref="ns3:MediaServiceAutoTags" minOccurs="0"/>
                <xsd:element ref="ns3:MediaServiceGenerationTime" minOccurs="0"/>
                <xsd:element ref="ns3:MediaServiceEventHashCode" minOccurs="0"/>
                <xsd:element ref="ns3:MediaServiceOCR" minOccurs="0"/>
                <xsd:element ref="ns4:SharedWithUsers" minOccurs="0"/>
                <xsd:element ref="ns4:SharedWithDetails" minOccurs="0"/>
                <xsd:element ref="ns4:SharingHintHash"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b871900-364b-4e52-a0a9-5dcc46f8ee5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b4edc71a-b3ae-4b98-818d-26b167c37ba9"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SharingHintHash" ma:index="19"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8DE9F597-1E13-4E26-90F6-E4A6F6843CA4}">
  <ds:schemaRefs>
    <ds:schemaRef ds:uri="1b871900-364b-4e52-a0a9-5dcc46f8ee5c"/>
    <ds:schemaRef ds:uri="b4edc71a-b3ae-4b98-818d-26b167c37ba9"/>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E7B7DFE5-F685-426C-8113-57C1CCF829C3}">
  <ds:schemaRefs>
    <ds:schemaRef ds:uri="http://schemas.microsoft.com/sharepoint/v3/contenttype/forms"/>
  </ds:schemaRefs>
</ds:datastoreItem>
</file>

<file path=customXml/itemProps3.xml><?xml version="1.0" encoding="utf-8"?>
<ds:datastoreItem xmlns:ds="http://schemas.openxmlformats.org/officeDocument/2006/customXml" ds:itemID="{BC2C0038-9495-4DAA-9ADE-14431CE82637}">
  <ds:schemaRefs>
    <ds:schemaRef ds:uri="http://schemas.microsoft.com/office/2006/metadata/properties"/>
    <ds:schemaRef ds:uri="http://purl.org/dc/dcmitype/"/>
    <ds:schemaRef ds:uri="http://www.w3.org/XML/1998/namespace"/>
    <ds:schemaRef ds:uri="b4edc71a-b3ae-4b98-818d-26b167c37ba9"/>
    <ds:schemaRef ds:uri="http://purl.org/dc/terms/"/>
    <ds:schemaRef ds:uri="http://schemas.microsoft.com/office/2006/documentManagement/types"/>
    <ds:schemaRef ds:uri="1b871900-364b-4e52-a0a9-5dcc46f8ee5c"/>
    <ds:schemaRef ds:uri="http://purl.org/dc/elements/1.1/"/>
    <ds:schemaRef ds:uri="http://schemas.microsoft.com/office/infopath/2007/PartnerControls"/>
    <ds:schemaRef ds:uri="http://schemas.openxmlformats.org/package/2006/metadata/core-properties"/>
  </ds:schemaRefs>
</ds:datastoreItem>
</file>

<file path=docProps/app.xml><?xml version="1.0" encoding="utf-8"?>
<Properties xmlns="http://schemas.openxmlformats.org/officeDocument/2006/extended-properties" xmlns:vt="http://schemas.openxmlformats.org/officeDocument/2006/docPropsVTypes">
  <Template/>
  <TotalTime>2195</TotalTime>
  <Words>863</Words>
  <Application>Microsoft Macintosh PowerPoint</Application>
  <PresentationFormat>On-screen Show (4:3)</PresentationFormat>
  <Paragraphs>149</Paragraphs>
  <Slides>24</Slides>
  <Notes>23</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24</vt:i4>
      </vt:variant>
    </vt:vector>
  </HeadingPairs>
  <TitlesOfParts>
    <vt:vector size="33" baseType="lpstr">
      <vt:lpstr>Arial</vt:lpstr>
      <vt:lpstr>Arial Rounded MT Bold</vt:lpstr>
      <vt:lpstr>Calibri</vt:lpstr>
      <vt:lpstr>Calibri Light</vt:lpstr>
      <vt:lpstr>Courier New</vt:lpstr>
      <vt:lpstr>Times</vt:lpstr>
      <vt:lpstr>Wingdings</vt:lpstr>
      <vt:lpstr>Office Theme</vt:lpstr>
      <vt:lpstr>Blank Presentation</vt:lpstr>
      <vt:lpstr>BOSTON UNIVERSITY Senior Research Assistant and Programmer Search   February 2022 </vt:lpstr>
      <vt:lpstr>AAU Doctoral Exit Survey – DEI Analysis</vt:lpstr>
      <vt:lpstr>PowerPoint Presentation</vt:lpstr>
      <vt:lpstr>Under-Represented Students</vt:lpstr>
      <vt:lpstr>Data Highlights</vt:lpstr>
      <vt:lpstr>Data Highlights</vt:lpstr>
      <vt:lpstr> Data Highlights</vt:lpstr>
      <vt:lpstr>Data Highlights</vt:lpstr>
      <vt:lpstr>PowerPoint Presentation</vt:lpstr>
      <vt:lpstr>Faculty Mentoring and Advising</vt:lpstr>
      <vt:lpstr>Faculty Mentoring and Advising</vt:lpstr>
      <vt:lpstr>Faculty Mentoring and Advising</vt:lpstr>
      <vt:lpstr>PowerPoint Presentation</vt:lpstr>
      <vt:lpstr>Overall satisfaction</vt:lpstr>
      <vt:lpstr>Overall Satisfaction</vt:lpstr>
      <vt:lpstr>Overall Satisfaction</vt:lpstr>
      <vt:lpstr>PowerPoint Presentation</vt:lpstr>
      <vt:lpstr>Program Quality </vt:lpstr>
      <vt:lpstr>ANOVA analysis</vt:lpstr>
      <vt:lpstr>Feature importance…</vt:lpstr>
      <vt:lpstr>Feature importance</vt:lpstr>
      <vt:lpstr>Feature importance</vt:lpstr>
      <vt:lpstr>Feature importance</vt:lpstr>
      <vt:lpstr>AAU Doctoral Exit Survey Results  Methodological Considerations/Technical Notes </vt:lpstr>
    </vt:vector>
  </TitlesOfParts>
  <Company>user</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user</dc:creator>
  <cp:lastModifiedBy>Eyer stephanie</cp:lastModifiedBy>
  <cp:revision>77</cp:revision>
  <cp:lastPrinted>2021-08-05T11:47:06Z</cp:lastPrinted>
  <dcterms:created xsi:type="dcterms:W3CDTF">2008-01-28T19:49:47Z</dcterms:created>
  <dcterms:modified xsi:type="dcterms:W3CDTF">2022-03-03T18:51:59Z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0x0101004C450C49EFBD50478D0B12573A450E79</vt:lpwstr>
  </property>
</Properties>
</file>

<file path=docProps/thumbnail.jpeg>
</file>